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258" r:id="rId4"/>
    <p:sldId id="260" r:id="rId5"/>
    <p:sldId id="305" r:id="rId6"/>
    <p:sldId id="259" r:id="rId7"/>
    <p:sldId id="306" r:id="rId8"/>
    <p:sldId id="267" r:id="rId9"/>
    <p:sldId id="266" r:id="rId10"/>
    <p:sldId id="265" r:id="rId11"/>
    <p:sldId id="263" r:id="rId12"/>
    <p:sldId id="307" r:id="rId13"/>
    <p:sldId id="311" r:id="rId14"/>
    <p:sldId id="310" r:id="rId15"/>
    <p:sldId id="309" r:id="rId16"/>
    <p:sldId id="308" r:id="rId17"/>
    <p:sldId id="312" r:id="rId18"/>
    <p:sldId id="313" r:id="rId19"/>
    <p:sldId id="296" r:id="rId20"/>
    <p:sldId id="321" r:id="rId21"/>
    <p:sldId id="318" r:id="rId22"/>
    <p:sldId id="314" r:id="rId23"/>
    <p:sldId id="293" r:id="rId24"/>
    <p:sldId id="294" r:id="rId25"/>
    <p:sldId id="315" r:id="rId26"/>
    <p:sldId id="317" r:id="rId27"/>
    <p:sldId id="323" r:id="rId28"/>
    <p:sldId id="316" r:id="rId29"/>
    <p:sldId id="319" r:id="rId30"/>
    <p:sldId id="288" r:id="rId31"/>
    <p:sldId id="320" r:id="rId32"/>
    <p:sldId id="299" r:id="rId33"/>
    <p:sldId id="322" r:id="rId34"/>
    <p:sldId id="325" r:id="rId35"/>
    <p:sldId id="327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24" r:id="rId45"/>
    <p:sldId id="32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AE526EF-11EA-4B58-9534-AC459BCD1B2D}">
          <p14:sldIdLst>
            <p14:sldId id="256"/>
            <p14:sldId id="304"/>
            <p14:sldId id="258"/>
            <p14:sldId id="260"/>
            <p14:sldId id="305"/>
            <p14:sldId id="259"/>
            <p14:sldId id="306"/>
            <p14:sldId id="267"/>
            <p14:sldId id="266"/>
            <p14:sldId id="265"/>
            <p14:sldId id="263"/>
            <p14:sldId id="307"/>
            <p14:sldId id="311"/>
            <p14:sldId id="310"/>
            <p14:sldId id="309"/>
            <p14:sldId id="308"/>
            <p14:sldId id="312"/>
            <p14:sldId id="313"/>
            <p14:sldId id="296"/>
            <p14:sldId id="321"/>
            <p14:sldId id="318"/>
            <p14:sldId id="314"/>
            <p14:sldId id="293"/>
            <p14:sldId id="294"/>
            <p14:sldId id="315"/>
            <p14:sldId id="317"/>
            <p14:sldId id="323"/>
            <p14:sldId id="316"/>
            <p14:sldId id="319"/>
            <p14:sldId id="288"/>
            <p14:sldId id="320"/>
            <p14:sldId id="299"/>
            <p14:sldId id="322"/>
            <p14:sldId id="325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24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31" autoAdjust="0"/>
    <p:restoredTop sz="94660"/>
  </p:normalViewPr>
  <p:slideViewPr>
    <p:cSldViewPr snapToGrid="0">
      <p:cViewPr varScale="1">
        <p:scale>
          <a:sx n="60" d="100"/>
          <a:sy n="60" d="100"/>
        </p:scale>
        <p:origin x="56" y="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정익" userId="4ab12bfdab8f0839" providerId="LiveId" clId="{7A5F02A2-0842-4AE0-8F90-0568C40E3CDF}"/>
    <pc:docChg chg="undo custSel addSld delSld modSld sldOrd delSection modSection">
      <pc:chgData name="조정익" userId="4ab12bfdab8f0839" providerId="LiveId" clId="{7A5F02A2-0842-4AE0-8F90-0568C40E3CDF}" dt="2017-12-07T09:03:57.419" v="11677" actId="26606"/>
      <pc:docMkLst>
        <pc:docMk/>
      </pc:docMkLst>
      <pc:sldChg chg="modSp">
        <pc:chgData name="조정익" userId="4ab12bfdab8f0839" providerId="LiveId" clId="{7A5F02A2-0842-4AE0-8F90-0568C40E3CDF}" dt="2017-12-07T08:06:45.879" v="9999" actId="6549"/>
        <pc:sldMkLst>
          <pc:docMk/>
          <pc:sldMk cId="3260055579" sldId="256"/>
        </pc:sldMkLst>
        <pc:spChg chg="mod">
          <ac:chgData name="조정익" userId="4ab12bfdab8f0839" providerId="LiveId" clId="{7A5F02A2-0842-4AE0-8F90-0568C40E3CDF}" dt="2017-12-07T08:06:45.879" v="9999" actId="6549"/>
          <ac:spMkLst>
            <pc:docMk/>
            <pc:sldMk cId="3260055579" sldId="256"/>
            <ac:spMk id="2" creationId="{78955BB7-2987-4E1C-A381-5353119EBC8E}"/>
          </ac:spMkLst>
        </pc:spChg>
      </pc:sldChg>
      <pc:sldChg chg="modSp ord">
        <pc:chgData name="조정익" userId="4ab12bfdab8f0839" providerId="LiveId" clId="{7A5F02A2-0842-4AE0-8F90-0568C40E3CDF}" dt="2017-12-07T06:02:43.396" v="6917"/>
        <pc:sldMkLst>
          <pc:docMk/>
          <pc:sldMk cId="1793132190" sldId="259"/>
        </pc:sldMkLst>
        <pc:spChg chg="mod">
          <ac:chgData name="조정익" userId="4ab12bfdab8f0839" providerId="LiveId" clId="{7A5F02A2-0842-4AE0-8F90-0568C40E3CDF}" dt="2017-12-07T06:02:43.396" v="6917"/>
          <ac:spMkLst>
            <pc:docMk/>
            <pc:sldMk cId="1793132190" sldId="259"/>
            <ac:spMk id="2" creationId="{233C7D15-3EAE-4FEA-A603-ECBD3629E925}"/>
          </ac:spMkLst>
        </pc:spChg>
      </pc:sldChg>
      <pc:sldChg chg="modSp">
        <pc:chgData name="조정익" userId="4ab12bfdab8f0839" providerId="LiveId" clId="{7A5F02A2-0842-4AE0-8F90-0568C40E3CDF}" dt="2017-12-07T04:28:17.478" v="3805"/>
        <pc:sldMkLst>
          <pc:docMk/>
          <pc:sldMk cId="2518605753" sldId="260"/>
        </pc:sldMkLst>
        <pc:spChg chg="mod">
          <ac:chgData name="조정익" userId="4ab12bfdab8f0839" providerId="LiveId" clId="{7A5F02A2-0842-4AE0-8F90-0568C40E3CDF}" dt="2017-12-07T04:28:17.478" v="3805"/>
          <ac:spMkLst>
            <pc:docMk/>
            <pc:sldMk cId="2518605753" sldId="260"/>
            <ac:spMk id="3" creationId="{6BCBA560-81C0-4436-9864-078909D2E030}"/>
          </ac:spMkLst>
        </pc:spChg>
      </pc:sldChg>
      <pc:sldChg chg="modSp del ord">
        <pc:chgData name="조정익" userId="4ab12bfdab8f0839" providerId="LiveId" clId="{7A5F02A2-0842-4AE0-8F90-0568C40E3CDF}" dt="2017-12-07T06:03:48.380" v="6947" actId="2696"/>
        <pc:sldMkLst>
          <pc:docMk/>
          <pc:sldMk cId="363531024" sldId="262"/>
        </pc:sldMkLst>
        <pc:spChg chg="mod">
          <ac:chgData name="조정익" userId="4ab12bfdab8f0839" providerId="LiveId" clId="{7A5F02A2-0842-4AE0-8F90-0568C40E3CDF}" dt="2017-12-06T14:21:07.927" v="3181" actId="2696"/>
          <ac:spMkLst>
            <pc:docMk/>
            <pc:sldMk cId="363531024" sldId="262"/>
            <ac:spMk id="3" creationId="{78B70891-A0AD-4012-B93B-5AA6DC11836E}"/>
          </ac:spMkLst>
        </pc:spChg>
      </pc:sldChg>
      <pc:sldChg chg="modSp">
        <pc:chgData name="조정익" userId="4ab12bfdab8f0839" providerId="LiveId" clId="{7A5F02A2-0842-4AE0-8F90-0568C40E3CDF}" dt="2017-12-06T14:21:19.135" v="3199"/>
        <pc:sldMkLst>
          <pc:docMk/>
          <pc:sldMk cId="3429578246" sldId="263"/>
        </pc:sldMkLst>
        <pc:spChg chg="mod">
          <ac:chgData name="조정익" userId="4ab12bfdab8f0839" providerId="LiveId" clId="{7A5F02A2-0842-4AE0-8F90-0568C40E3CDF}" dt="2017-12-06T14:21:19.135" v="3199"/>
          <ac:spMkLst>
            <pc:docMk/>
            <pc:sldMk cId="3429578246" sldId="263"/>
            <ac:spMk id="3" creationId="{5FFDB773-FC62-4ED0-9F51-37F6DEEE1C15}"/>
          </ac:spMkLst>
        </pc:spChg>
      </pc:sldChg>
      <pc:sldChg chg="modSp del">
        <pc:chgData name="조정익" userId="4ab12bfdab8f0839" providerId="LiveId" clId="{7A5F02A2-0842-4AE0-8F90-0568C40E3CDF}" dt="2017-12-07T04:31:46.702" v="3937" actId="2696"/>
        <pc:sldMkLst>
          <pc:docMk/>
          <pc:sldMk cId="3506406192" sldId="264"/>
        </pc:sldMkLst>
        <pc:spChg chg="mod">
          <ac:chgData name="조정익" userId="4ab12bfdab8f0839" providerId="LiveId" clId="{7A5F02A2-0842-4AE0-8F90-0568C40E3CDF}" dt="2017-12-07T03:38:16.003" v="3662" actId="20577"/>
          <ac:spMkLst>
            <pc:docMk/>
            <pc:sldMk cId="3506406192" sldId="264"/>
            <ac:spMk id="3" creationId="{917F0495-D879-484A-958D-5174E82EC6E7}"/>
          </ac:spMkLst>
        </pc:spChg>
      </pc:sldChg>
      <pc:sldChg chg="addSp delSp modSp ord">
        <pc:chgData name="조정익" userId="4ab12bfdab8f0839" providerId="LiveId" clId="{7A5F02A2-0842-4AE0-8F90-0568C40E3CDF}" dt="2017-12-07T06:05:59.274" v="7084" actId="26606"/>
        <pc:sldMkLst>
          <pc:docMk/>
          <pc:sldMk cId="3272371040" sldId="265"/>
        </pc:sldMkLst>
        <pc:spChg chg="mod">
          <ac:chgData name="조정익" userId="4ab12bfdab8f0839" providerId="LiveId" clId="{7A5F02A2-0842-4AE0-8F90-0568C40E3CDF}" dt="2017-12-07T06:05:59.274" v="7084" actId="26606"/>
          <ac:spMkLst>
            <pc:docMk/>
            <pc:sldMk cId="3272371040" sldId="265"/>
            <ac:spMk id="2" creationId="{A359240F-2BC5-4B39-9523-671544B05027}"/>
          </ac:spMkLst>
        </pc:spChg>
        <pc:spChg chg="mod">
          <ac:chgData name="조정익" userId="4ab12bfdab8f0839" providerId="LiveId" clId="{7A5F02A2-0842-4AE0-8F90-0568C40E3CDF}" dt="2017-12-07T06:05:59.274" v="7084" actId="26606"/>
          <ac:spMkLst>
            <pc:docMk/>
            <pc:sldMk cId="3272371040" sldId="265"/>
            <ac:spMk id="3" creationId="{498AFDDB-A7F4-4E97-A05B-E36F23CA96F1}"/>
          </ac:spMkLst>
        </pc:spChg>
        <pc:spChg chg="add del">
          <ac:chgData name="조정익" userId="4ab12bfdab8f0839" providerId="LiveId" clId="{7A5F02A2-0842-4AE0-8F90-0568C40E3CDF}" dt="2017-12-07T06:05:59.274" v="7084" actId="26606"/>
          <ac:spMkLst>
            <pc:docMk/>
            <pc:sldMk cId="3272371040" sldId="265"/>
            <ac:spMk id="6" creationId="{64965EAE-E41A-435F-B993-07E824B6C977}"/>
          </ac:spMkLst>
        </pc:spChg>
        <pc:spChg chg="add del">
          <ac:chgData name="조정익" userId="4ab12bfdab8f0839" providerId="LiveId" clId="{7A5F02A2-0842-4AE0-8F90-0568C40E3CDF}" dt="2017-12-07T06:05:59.274" v="7084" actId="26606"/>
          <ac:spMkLst>
            <pc:docMk/>
            <pc:sldMk cId="3272371040" sldId="265"/>
            <ac:spMk id="7" creationId="{152F8994-E6D4-4311-9548-C3607BC43645}"/>
          </ac:spMkLst>
        </pc:spChg>
        <pc:spChg chg="del">
          <ac:chgData name="조정익" userId="4ab12bfdab8f0839" providerId="LiveId" clId="{7A5F02A2-0842-4AE0-8F90-0568C40E3CDF}" dt="2017-12-07T04:29:21.611" v="3921" actId="26606"/>
          <ac:spMkLst>
            <pc:docMk/>
            <pc:sldMk cId="3272371040" sldId="265"/>
            <ac:spMk id="9" creationId="{5E39A796-BE83-48B1-B33F-35C4A32AAB57}"/>
          </ac:spMkLst>
        </pc:spChg>
        <pc:spChg chg="add del">
          <ac:chgData name="조정익" userId="4ab12bfdab8f0839" providerId="LiveId" clId="{7A5F02A2-0842-4AE0-8F90-0568C40E3CDF}" dt="2017-12-07T06:05:53.927" v="7079" actId="26606"/>
          <ac:spMkLst>
            <pc:docMk/>
            <pc:sldMk cId="3272371040" sldId="265"/>
            <ac:spMk id="10" creationId="{A5BE2DA6-83C9-46EF-B42E-C40224302A0E}"/>
          </ac:spMkLst>
        </pc:spChg>
        <pc:spChg chg="del">
          <ac:chgData name="조정익" userId="4ab12bfdab8f0839" providerId="LiveId" clId="{7A5F02A2-0842-4AE0-8F90-0568C40E3CDF}" dt="2017-12-07T04:29:21.611" v="3921" actId="26606"/>
          <ac:spMkLst>
            <pc:docMk/>
            <pc:sldMk cId="3272371040" sldId="265"/>
            <ac:spMk id="11" creationId="{72F84B47-E267-4194-8194-831DB7B5547F}"/>
          </ac:spMkLst>
        </pc:spChg>
        <pc:spChg chg="add del">
          <ac:chgData name="조정익" userId="4ab12bfdab8f0839" providerId="LiveId" clId="{7A5F02A2-0842-4AE0-8F90-0568C40E3CDF}" dt="2017-12-07T06:05:49.731" v="7075" actId="26606"/>
          <ac:spMkLst>
            <pc:docMk/>
            <pc:sldMk cId="3272371040" sldId="265"/>
            <ac:spMk id="12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6:05:53.927" v="7079" actId="26606"/>
          <ac:spMkLst>
            <pc:docMk/>
            <pc:sldMk cId="3272371040" sldId="265"/>
            <ac:spMk id="14" creationId="{A1A2EF03-D0CA-4967-B631-C09F910E9368}"/>
          </ac:spMkLst>
        </pc:spChg>
        <pc:spChg chg="add del">
          <ac:chgData name="조정익" userId="4ab12bfdab8f0839" providerId="LiveId" clId="{7A5F02A2-0842-4AE0-8F90-0568C40E3CDF}" dt="2017-12-07T06:05:58.033" v="7081" actId="26606"/>
          <ac:spMkLst>
            <pc:docMk/>
            <pc:sldMk cId="3272371040" sldId="265"/>
            <ac:spMk id="16" creationId="{DEC33493-8EA2-4BEB-9BF0-04EE8ADD1C18}"/>
          </ac:spMkLst>
        </pc:spChg>
        <pc:spChg chg="add del">
          <ac:chgData name="조정익" userId="4ab12bfdab8f0839" providerId="LiveId" clId="{7A5F02A2-0842-4AE0-8F90-0568C40E3CDF}" dt="2017-12-07T06:05:58.033" v="7081" actId="26606"/>
          <ac:spMkLst>
            <pc:docMk/>
            <pc:sldMk cId="3272371040" sldId="265"/>
            <ac:spMk id="17" creationId="{171D13A1-4626-4D50-9DF7-71BB7B6B7294}"/>
          </ac:spMkLst>
        </pc:spChg>
        <pc:spChg chg="add del">
          <ac:chgData name="조정익" userId="4ab12bfdab8f0839" providerId="LiveId" clId="{7A5F02A2-0842-4AE0-8F90-0568C40E3CDF}" dt="2017-12-07T06:05:59.271" v="7083" actId="26606"/>
          <ac:spMkLst>
            <pc:docMk/>
            <pc:sldMk cId="3272371040" sldId="265"/>
            <ac:spMk id="19" creationId="{46F7435D-E3DB-47B1-BA61-B00ACC83A9DE}"/>
          </ac:spMkLst>
        </pc:spChg>
        <pc:spChg chg="add del">
          <ac:chgData name="조정익" userId="4ab12bfdab8f0839" providerId="LiveId" clId="{7A5F02A2-0842-4AE0-8F90-0568C40E3CDF}" dt="2017-12-07T06:05:59.271" v="7083" actId="26606"/>
          <ac:spMkLst>
            <pc:docMk/>
            <pc:sldMk cId="3272371040" sldId="265"/>
            <ac:spMk id="20" creationId="{F263A0B5-F8C4-4116-809F-78A768EA79A6}"/>
          </ac:spMkLst>
        </pc:spChg>
        <pc:picChg chg="mod">
          <ac:chgData name="조정익" userId="4ab12bfdab8f0839" providerId="LiveId" clId="{7A5F02A2-0842-4AE0-8F90-0568C40E3CDF}" dt="2017-12-07T06:05:59.274" v="7084" actId="26606"/>
          <ac:picMkLst>
            <pc:docMk/>
            <pc:sldMk cId="3272371040" sldId="265"/>
            <ac:picMk id="4" creationId="{8543C46C-9F73-4CC1-9B7F-014354E9B1CC}"/>
          </ac:picMkLst>
        </pc:picChg>
      </pc:sldChg>
      <pc:sldChg chg="addSp delSp modSp ord">
        <pc:chgData name="조정익" userId="4ab12bfdab8f0839" providerId="LiveId" clId="{7A5F02A2-0842-4AE0-8F90-0568C40E3CDF}" dt="2017-12-07T06:05:44.328" v="7073" actId="26606"/>
        <pc:sldMkLst>
          <pc:docMk/>
          <pc:sldMk cId="712000858" sldId="266"/>
        </pc:sldMkLst>
        <pc:spChg chg="mod">
          <ac:chgData name="조정익" userId="4ab12bfdab8f0839" providerId="LiveId" clId="{7A5F02A2-0842-4AE0-8F90-0568C40E3CDF}" dt="2017-12-07T06:05:44.327" v="7072" actId="26606"/>
          <ac:spMkLst>
            <pc:docMk/>
            <pc:sldMk cId="712000858" sldId="266"/>
            <ac:spMk id="2" creationId="{964170BA-49C1-448D-B86A-8F862103DAD0}"/>
          </ac:spMkLst>
        </pc:spChg>
        <pc:spChg chg="mod">
          <ac:chgData name="조정익" userId="4ab12bfdab8f0839" providerId="LiveId" clId="{7A5F02A2-0842-4AE0-8F90-0568C40E3CDF}" dt="2017-12-07T06:05:44.327" v="7072" actId="26606"/>
          <ac:spMkLst>
            <pc:docMk/>
            <pc:sldMk cId="712000858" sldId="266"/>
            <ac:spMk id="3" creationId="{E842675F-27C0-418A-9C4C-A6FD3AC84799}"/>
          </ac:spMkLst>
        </pc:spChg>
        <pc:spChg chg="add del">
          <ac:chgData name="조정익" userId="4ab12bfdab8f0839" providerId="LiveId" clId="{7A5F02A2-0842-4AE0-8F90-0568C40E3CDF}" dt="2017-12-07T06:05:44.328" v="7073" actId="26606"/>
          <ac:spMkLst>
            <pc:docMk/>
            <pc:sldMk cId="712000858" sldId="266"/>
            <ac:spMk id="9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6:05:44.327" v="7072" actId="26606"/>
          <ac:spMkLst>
            <pc:docMk/>
            <pc:sldMk cId="712000858" sldId="266"/>
            <ac:spMk id="14" creationId="{64965EAE-E41A-435F-B993-07E824B6C977}"/>
          </ac:spMkLst>
        </pc:spChg>
        <pc:spChg chg="add del">
          <ac:chgData name="조정익" userId="4ab12bfdab8f0839" providerId="LiveId" clId="{7A5F02A2-0842-4AE0-8F90-0568C40E3CDF}" dt="2017-12-07T06:05:44.327" v="7072" actId="26606"/>
          <ac:spMkLst>
            <pc:docMk/>
            <pc:sldMk cId="712000858" sldId="266"/>
            <ac:spMk id="16" creationId="{152F8994-E6D4-4311-9548-C3607BC43645}"/>
          </ac:spMkLst>
        </pc:spChg>
        <pc:spChg chg="add">
          <ac:chgData name="조정익" userId="4ab12bfdab8f0839" providerId="LiveId" clId="{7A5F02A2-0842-4AE0-8F90-0568C40E3CDF}" dt="2017-12-07T06:05:44.328" v="7073" actId="26606"/>
          <ac:spMkLst>
            <pc:docMk/>
            <pc:sldMk cId="712000858" sldId="266"/>
            <ac:spMk id="18" creationId="{0E02442B-BFCE-4D94-A053-748333A3C5C8}"/>
          </ac:spMkLst>
        </pc:spChg>
        <pc:picChg chg="mod">
          <ac:chgData name="조정익" userId="4ab12bfdab8f0839" providerId="LiveId" clId="{7A5F02A2-0842-4AE0-8F90-0568C40E3CDF}" dt="2017-12-07T06:05:44.327" v="7072" actId="26606"/>
          <ac:picMkLst>
            <pc:docMk/>
            <pc:sldMk cId="712000858" sldId="266"/>
            <ac:picMk id="4" creationId="{246D2376-3C38-43ED-BFF8-833BF0072681}"/>
          </ac:picMkLst>
        </pc:picChg>
      </pc:sldChg>
      <pc:sldChg chg="modSp ord">
        <pc:chgData name="조정익" userId="4ab12bfdab8f0839" providerId="LiveId" clId="{7A5F02A2-0842-4AE0-8F90-0568C40E3CDF}" dt="2017-12-07T03:37:12.533" v="3497"/>
        <pc:sldMkLst>
          <pc:docMk/>
          <pc:sldMk cId="1179321472" sldId="267"/>
        </pc:sldMkLst>
        <pc:spChg chg="mod">
          <ac:chgData name="조정익" userId="4ab12bfdab8f0839" providerId="LiveId" clId="{7A5F02A2-0842-4AE0-8F90-0568C40E3CDF}" dt="2017-12-07T03:37:12.533" v="3497"/>
          <ac:spMkLst>
            <pc:docMk/>
            <pc:sldMk cId="1179321472" sldId="267"/>
            <ac:spMk id="2" creationId="{DD618293-8163-41D7-BDE1-15776896B4E0}"/>
          </ac:spMkLst>
        </pc:spChg>
      </pc:sldChg>
      <pc:sldChg chg="del ord">
        <pc:chgData name="조정익" userId="4ab12bfdab8f0839" providerId="LiveId" clId="{7A5F02A2-0842-4AE0-8F90-0568C40E3CDF}" dt="2017-12-07T05:31:16.822" v="5069" actId="2696"/>
        <pc:sldMkLst>
          <pc:docMk/>
          <pc:sldMk cId="1158523513" sldId="268"/>
        </pc:sldMkLst>
      </pc:sldChg>
      <pc:sldChg chg="del">
        <pc:chgData name="조정익" userId="4ab12bfdab8f0839" providerId="LiveId" clId="{7A5F02A2-0842-4AE0-8F90-0568C40E3CDF}" dt="2017-12-07T05:51:19.498" v="5829" actId="2696"/>
        <pc:sldMkLst>
          <pc:docMk/>
          <pc:sldMk cId="3295599672" sldId="269"/>
        </pc:sldMkLst>
      </pc:sldChg>
      <pc:sldChg chg="del">
        <pc:chgData name="조정익" userId="4ab12bfdab8f0839" providerId="LiveId" clId="{7A5F02A2-0842-4AE0-8F90-0568C40E3CDF}" dt="2017-12-07T05:51:21.303" v="5830" actId="2696"/>
        <pc:sldMkLst>
          <pc:docMk/>
          <pc:sldMk cId="1917494329" sldId="270"/>
        </pc:sldMkLst>
      </pc:sldChg>
      <pc:sldChg chg="del ord">
        <pc:chgData name="조정익" userId="4ab12bfdab8f0839" providerId="LiveId" clId="{7A5F02A2-0842-4AE0-8F90-0568C40E3CDF}" dt="2017-12-07T05:31:17.773" v="5070" actId="2696"/>
        <pc:sldMkLst>
          <pc:docMk/>
          <pc:sldMk cId="1501248645" sldId="271"/>
        </pc:sldMkLst>
      </pc:sldChg>
      <pc:sldChg chg="del ord">
        <pc:chgData name="조정익" userId="4ab12bfdab8f0839" providerId="LiveId" clId="{7A5F02A2-0842-4AE0-8F90-0568C40E3CDF}" dt="2017-12-07T05:51:53.053" v="5835" actId="2696"/>
        <pc:sldMkLst>
          <pc:docMk/>
          <pc:sldMk cId="909669482" sldId="272"/>
        </pc:sldMkLst>
      </pc:sldChg>
      <pc:sldChg chg="del ord">
        <pc:chgData name="조정익" userId="4ab12bfdab8f0839" providerId="LiveId" clId="{7A5F02A2-0842-4AE0-8F90-0568C40E3CDF}" dt="2017-12-07T05:51:56.582" v="5836" actId="2696"/>
        <pc:sldMkLst>
          <pc:docMk/>
          <pc:sldMk cId="2760553378" sldId="273"/>
        </pc:sldMkLst>
      </pc:sldChg>
      <pc:sldChg chg="del">
        <pc:chgData name="조정익" userId="4ab12bfdab8f0839" providerId="LiveId" clId="{7A5F02A2-0842-4AE0-8F90-0568C40E3CDF}" dt="2017-12-07T05:51:24.331" v="5831" actId="2696"/>
        <pc:sldMkLst>
          <pc:docMk/>
          <pc:sldMk cId="2596030431" sldId="274"/>
        </pc:sldMkLst>
      </pc:sldChg>
      <pc:sldChg chg="del">
        <pc:chgData name="조정익" userId="4ab12bfdab8f0839" providerId="LiveId" clId="{7A5F02A2-0842-4AE0-8F90-0568C40E3CDF}" dt="2017-12-07T05:51:30.908" v="5832" actId="2696"/>
        <pc:sldMkLst>
          <pc:docMk/>
          <pc:sldMk cId="1307368317" sldId="275"/>
        </pc:sldMkLst>
      </pc:sldChg>
      <pc:sldChg chg="del ord">
        <pc:chgData name="조정익" userId="4ab12bfdab8f0839" providerId="LiveId" clId="{7A5F02A2-0842-4AE0-8F90-0568C40E3CDF}" dt="2017-12-07T05:33:16.288" v="5252" actId="2696"/>
        <pc:sldMkLst>
          <pc:docMk/>
          <pc:sldMk cId="4187964721" sldId="277"/>
        </pc:sldMkLst>
      </pc:sldChg>
      <pc:sldChg chg="del">
        <pc:chgData name="조정익" userId="4ab12bfdab8f0839" providerId="LiveId" clId="{7A5F02A2-0842-4AE0-8F90-0568C40E3CDF}" dt="2017-12-07T05:51:32.647" v="5833" actId="2696"/>
        <pc:sldMkLst>
          <pc:docMk/>
          <pc:sldMk cId="3595518145" sldId="278"/>
        </pc:sldMkLst>
      </pc:sldChg>
      <pc:sldChg chg="del">
        <pc:chgData name="조정익" userId="4ab12bfdab8f0839" providerId="LiveId" clId="{7A5F02A2-0842-4AE0-8F90-0568C40E3CDF}" dt="2017-12-07T05:51:46.074" v="5834" actId="2696"/>
        <pc:sldMkLst>
          <pc:docMk/>
          <pc:sldMk cId="3901128868" sldId="279"/>
        </pc:sldMkLst>
      </pc:sldChg>
      <pc:sldChg chg="del">
        <pc:chgData name="조정익" userId="4ab12bfdab8f0839" providerId="LiveId" clId="{7A5F02A2-0842-4AE0-8F90-0568C40E3CDF}" dt="2017-12-03T12:28:47.254" v="0" actId="2696"/>
        <pc:sldMkLst>
          <pc:docMk/>
          <pc:sldMk cId="3251286182" sldId="280"/>
        </pc:sldMkLst>
      </pc:sldChg>
      <pc:sldChg chg="addSp delSp modSp del">
        <pc:chgData name="조정익" userId="4ab12bfdab8f0839" providerId="LiveId" clId="{7A5F02A2-0842-4AE0-8F90-0568C40E3CDF}" dt="2017-12-07T08:46:21.900" v="11225" actId="2696"/>
        <pc:sldMkLst>
          <pc:docMk/>
          <pc:sldMk cId="4021295118" sldId="281"/>
        </pc:sldMkLst>
        <pc:spChg chg="mod">
          <ac:chgData name="조정익" userId="4ab12bfdab8f0839" providerId="LiveId" clId="{7A5F02A2-0842-4AE0-8F90-0568C40E3CDF}" dt="2017-12-03T12:58:56.932" v="1445" actId="27614"/>
          <ac:spMkLst>
            <pc:docMk/>
            <pc:sldMk cId="4021295118" sldId="281"/>
            <ac:spMk id="3" creationId="{DD444D7C-C648-48FC-ACCF-05F6EF916243}"/>
          </ac:spMkLst>
        </pc:spChg>
        <pc:spChg chg="del">
          <ac:chgData name="조정익" userId="4ab12bfdab8f0839" providerId="LiveId" clId="{7A5F02A2-0842-4AE0-8F90-0568C40E3CDF}" dt="2017-12-03T12:58:33.164" v="1428" actId="26606"/>
          <ac:spMkLst>
            <pc:docMk/>
            <pc:sldMk cId="4021295118" sldId="281"/>
            <ac:spMk id="15" creationId="{5E39A796-BE83-48B1-B33F-35C4A32AAB57}"/>
          </ac:spMkLst>
        </pc:spChg>
        <pc:spChg chg="del">
          <ac:chgData name="조정익" userId="4ab12bfdab8f0839" providerId="LiveId" clId="{7A5F02A2-0842-4AE0-8F90-0568C40E3CDF}" dt="2017-12-03T12:58:33.164" v="1428" actId="26606"/>
          <ac:spMkLst>
            <pc:docMk/>
            <pc:sldMk cId="4021295118" sldId="281"/>
            <ac:spMk id="16" creationId="{72F84B47-E267-4194-8194-831DB7B5547F}"/>
          </ac:spMkLst>
        </pc:spChg>
        <pc:spChg chg="add">
          <ac:chgData name="조정익" userId="4ab12bfdab8f0839" providerId="LiveId" clId="{7A5F02A2-0842-4AE0-8F90-0568C40E3CDF}" dt="2017-12-03T12:58:33.164" v="1428" actId="26606"/>
          <ac:spMkLst>
            <pc:docMk/>
            <pc:sldMk cId="4021295118" sldId="281"/>
            <ac:spMk id="21" creationId="{5E39A796-BE83-48B1-B33F-35C4A32AAB57}"/>
          </ac:spMkLst>
        </pc:spChg>
        <pc:spChg chg="add">
          <ac:chgData name="조정익" userId="4ab12bfdab8f0839" providerId="LiveId" clId="{7A5F02A2-0842-4AE0-8F90-0568C40E3CDF}" dt="2017-12-03T12:58:33.164" v="1428" actId="26606"/>
          <ac:spMkLst>
            <pc:docMk/>
            <pc:sldMk cId="4021295118" sldId="281"/>
            <ac:spMk id="23" creationId="{72F84B47-E267-4194-8194-831DB7B5547F}"/>
          </ac:spMkLst>
        </pc:spChg>
        <pc:picChg chg="del">
          <ac:chgData name="조정익" userId="4ab12bfdab8f0839" providerId="LiveId" clId="{7A5F02A2-0842-4AE0-8F90-0568C40E3CDF}" dt="2017-12-03T12:58:29.687" v="1426" actId="478"/>
          <ac:picMkLst>
            <pc:docMk/>
            <pc:sldMk cId="4021295118" sldId="281"/>
            <ac:picMk id="4" creationId="{B1EFBF5E-58D6-4C40-9BB3-9B4433FCC056}"/>
          </ac:picMkLst>
        </pc:picChg>
        <pc:picChg chg="add mod ord">
          <ac:chgData name="조정익" userId="4ab12bfdab8f0839" providerId="LiveId" clId="{7A5F02A2-0842-4AE0-8F90-0568C40E3CDF}" dt="2017-12-03T12:58:33.164" v="1428" actId="26606"/>
          <ac:picMkLst>
            <pc:docMk/>
            <pc:sldMk cId="4021295118" sldId="281"/>
            <ac:picMk id="5" creationId="{205D66AA-CDF4-40A8-A873-6E7EEC37007E}"/>
          </ac:picMkLst>
        </pc:picChg>
      </pc:sldChg>
      <pc:sldChg chg="del">
        <pc:chgData name="조정익" userId="4ab12bfdab8f0839" providerId="LiveId" clId="{7A5F02A2-0842-4AE0-8F90-0568C40E3CDF}" dt="2017-12-07T08:46:21.899" v="11224" actId="2696"/>
        <pc:sldMkLst>
          <pc:docMk/>
          <pc:sldMk cId="2766594270" sldId="282"/>
        </pc:sldMkLst>
      </pc:sldChg>
      <pc:sldChg chg="del">
        <pc:chgData name="조정익" userId="4ab12bfdab8f0839" providerId="LiveId" clId="{7A5F02A2-0842-4AE0-8F90-0568C40E3CDF}" dt="2017-12-07T04:57:07.263" v="3981" actId="2696"/>
        <pc:sldMkLst>
          <pc:docMk/>
          <pc:sldMk cId="55184594" sldId="283"/>
        </pc:sldMkLst>
      </pc:sldChg>
      <pc:sldChg chg="del">
        <pc:chgData name="조정익" userId="4ab12bfdab8f0839" providerId="LiveId" clId="{7A5F02A2-0842-4AE0-8F90-0568C40E3CDF}" dt="2017-12-07T04:57:01.226" v="3974" actId="2696"/>
        <pc:sldMkLst>
          <pc:docMk/>
          <pc:sldMk cId="3331262377" sldId="284"/>
        </pc:sldMkLst>
      </pc:sldChg>
      <pc:sldChg chg="del">
        <pc:chgData name="조정익" userId="4ab12bfdab8f0839" providerId="LiveId" clId="{7A5F02A2-0842-4AE0-8F90-0568C40E3CDF}" dt="2017-12-07T04:57:01.224" v="3973" actId="2696"/>
        <pc:sldMkLst>
          <pc:docMk/>
          <pc:sldMk cId="3486959610" sldId="285"/>
        </pc:sldMkLst>
      </pc:sldChg>
      <pc:sldChg chg="modSp del">
        <pc:chgData name="조정익" userId="4ab12bfdab8f0839" providerId="LiveId" clId="{7A5F02A2-0842-4AE0-8F90-0568C40E3CDF}" dt="2017-12-07T08:46:21.919" v="11227" actId="2696"/>
        <pc:sldMkLst>
          <pc:docMk/>
          <pc:sldMk cId="3693094341" sldId="286"/>
        </pc:sldMkLst>
        <pc:spChg chg="mod">
          <ac:chgData name="조정익" userId="4ab12bfdab8f0839" providerId="LiveId" clId="{7A5F02A2-0842-4AE0-8F90-0568C40E3CDF}" dt="2017-12-03T13:13:58.337" v="2216" actId="20577"/>
          <ac:spMkLst>
            <pc:docMk/>
            <pc:sldMk cId="3693094341" sldId="286"/>
            <ac:spMk id="2" creationId="{9B37248D-B774-4534-B729-6B77CC42DC40}"/>
          </ac:spMkLst>
        </pc:spChg>
      </pc:sldChg>
      <pc:sldChg chg="modSp del">
        <pc:chgData name="조정익" userId="4ab12bfdab8f0839" providerId="LiveId" clId="{7A5F02A2-0842-4AE0-8F90-0568C40E3CDF}" dt="2017-12-07T08:46:21.898" v="11223" actId="2696"/>
        <pc:sldMkLst>
          <pc:docMk/>
          <pc:sldMk cId="3305236555" sldId="287"/>
        </pc:sldMkLst>
        <pc:spChg chg="mod">
          <ac:chgData name="조정익" userId="4ab12bfdab8f0839" providerId="LiveId" clId="{7A5F02A2-0842-4AE0-8F90-0568C40E3CDF}" dt="2017-12-03T13:14:13.052" v="2222" actId="20577"/>
          <ac:spMkLst>
            <pc:docMk/>
            <pc:sldMk cId="3305236555" sldId="287"/>
            <ac:spMk id="2" creationId="{23F7049E-947A-4CF7-BED6-193DA88697C9}"/>
          </ac:spMkLst>
        </pc:spChg>
        <pc:graphicFrameChg chg="mod">
          <ac:chgData name="조정익" userId="4ab12bfdab8f0839" providerId="LiveId" clId="{7A5F02A2-0842-4AE0-8F90-0568C40E3CDF}" dt="2017-12-03T13:15:22.651" v="2264" actId="27614"/>
          <ac:graphicFrameMkLst>
            <pc:docMk/>
            <pc:sldMk cId="3305236555" sldId="287"/>
            <ac:graphicFrameMk id="41" creationId="{00000000-0000-0000-0000-000000000000}"/>
          </ac:graphicFrameMkLst>
        </pc:graphicFrameChg>
      </pc:sldChg>
      <pc:sldChg chg="addSp delSp modSp ord">
        <pc:chgData name="조정익" userId="4ab12bfdab8f0839" providerId="LiveId" clId="{7A5F02A2-0842-4AE0-8F90-0568C40E3CDF}" dt="2017-12-07T08:41:08.312" v="11155"/>
        <pc:sldMkLst>
          <pc:docMk/>
          <pc:sldMk cId="1539469494" sldId="288"/>
        </pc:sldMkLst>
        <pc:spChg chg="mod">
          <ac:chgData name="조정익" userId="4ab12bfdab8f0839" providerId="LiveId" clId="{7A5F02A2-0842-4AE0-8F90-0568C40E3CDF}" dt="2017-12-03T12:59:12.932" v="1472" actId="27614"/>
          <ac:spMkLst>
            <pc:docMk/>
            <pc:sldMk cId="1539469494" sldId="288"/>
            <ac:spMk id="2" creationId="{E4D95D04-7306-462A-9CD5-7026A4FDCE48}"/>
          </ac:spMkLst>
        </pc:spChg>
        <pc:picChg chg="add mod">
          <ac:chgData name="조정익" userId="4ab12bfdab8f0839" providerId="LiveId" clId="{7A5F02A2-0842-4AE0-8F90-0568C40E3CDF}" dt="2017-12-07T08:39:09.704" v="11141" actId="14100"/>
          <ac:picMkLst>
            <pc:docMk/>
            <pc:sldMk cId="1539469494" sldId="288"/>
            <ac:picMk id="4" creationId="{62EE8017-860B-4095-9801-5795273CB845}"/>
          </ac:picMkLst>
        </pc:picChg>
        <pc:picChg chg="add del mod">
          <ac:chgData name="조정익" userId="4ab12bfdab8f0839" providerId="LiveId" clId="{7A5F02A2-0842-4AE0-8F90-0568C40E3CDF}" dt="2017-12-07T08:39:54.284" v="11146" actId="478"/>
          <ac:picMkLst>
            <pc:docMk/>
            <pc:sldMk cId="1539469494" sldId="288"/>
            <ac:picMk id="6" creationId="{E5C78021-EFB6-45B4-9DB0-AD74E534FABE}"/>
          </ac:picMkLst>
        </pc:picChg>
        <pc:picChg chg="add mod">
          <ac:chgData name="조정익" userId="4ab12bfdab8f0839" providerId="LiveId" clId="{7A5F02A2-0842-4AE0-8F90-0568C40E3CDF}" dt="2017-12-07T08:40:01.124" v="11149" actId="14100"/>
          <ac:picMkLst>
            <pc:docMk/>
            <pc:sldMk cId="1539469494" sldId="288"/>
            <ac:picMk id="8" creationId="{5816F8E2-DF3E-4C24-A71D-D8EE24E31909}"/>
          </ac:picMkLst>
        </pc:picChg>
        <pc:picChg chg="add mod">
          <ac:chgData name="조정익" userId="4ab12bfdab8f0839" providerId="LiveId" clId="{7A5F02A2-0842-4AE0-8F90-0568C40E3CDF}" dt="2017-12-07T08:40:53.642" v="11153" actId="14100"/>
          <ac:picMkLst>
            <pc:docMk/>
            <pc:sldMk cId="1539469494" sldId="288"/>
            <ac:picMk id="10" creationId="{AA72C424-B02B-4BA2-A728-BADF31A23ABA}"/>
          </ac:picMkLst>
        </pc:picChg>
        <pc:picChg chg="del">
          <ac:chgData name="조정익" userId="4ab12bfdab8f0839" providerId="LiveId" clId="{7A5F02A2-0842-4AE0-8F90-0568C40E3CDF}" dt="2017-12-07T08:40:46.576" v="11150" actId="478"/>
          <ac:picMkLst>
            <pc:docMk/>
            <pc:sldMk cId="1539469494" sldId="288"/>
            <ac:picMk id="22" creationId="{2AE1F4A0-0A75-4EA5-9E7B-A7F446218CEF}"/>
          </ac:picMkLst>
        </pc:picChg>
      </pc:sldChg>
      <pc:sldChg chg="del">
        <pc:chgData name="조정익" userId="4ab12bfdab8f0839" providerId="LiveId" clId="{7A5F02A2-0842-4AE0-8F90-0568C40E3CDF}" dt="2017-12-07T04:57:04.468" v="3975" actId="2696"/>
        <pc:sldMkLst>
          <pc:docMk/>
          <pc:sldMk cId="154728792" sldId="289"/>
        </pc:sldMkLst>
      </pc:sldChg>
      <pc:sldChg chg="del">
        <pc:chgData name="조정익" userId="4ab12bfdab8f0839" providerId="LiveId" clId="{7A5F02A2-0842-4AE0-8F90-0568C40E3CDF}" dt="2017-12-07T04:57:04.474" v="3976" actId="2696"/>
        <pc:sldMkLst>
          <pc:docMk/>
          <pc:sldMk cId="709214492" sldId="290"/>
        </pc:sldMkLst>
      </pc:sldChg>
      <pc:sldChg chg="del">
        <pc:chgData name="조정익" userId="4ab12bfdab8f0839" providerId="LiveId" clId="{7A5F02A2-0842-4AE0-8F90-0568C40E3CDF}" dt="2017-12-07T04:57:04.478" v="3977" actId="2696"/>
        <pc:sldMkLst>
          <pc:docMk/>
          <pc:sldMk cId="319537860" sldId="291"/>
        </pc:sldMkLst>
      </pc:sldChg>
      <pc:sldChg chg="del">
        <pc:chgData name="조정익" userId="4ab12bfdab8f0839" providerId="LiveId" clId="{7A5F02A2-0842-4AE0-8F90-0568C40E3CDF}" dt="2017-12-07T04:57:04.484" v="3978" actId="2696"/>
        <pc:sldMkLst>
          <pc:docMk/>
          <pc:sldMk cId="931143665" sldId="292"/>
        </pc:sldMkLst>
      </pc:sldChg>
      <pc:sldChg chg="addSp delSp modSp add mod ord setBg setClrOvrMap">
        <pc:chgData name="조정익" userId="4ab12bfdab8f0839" providerId="LiveId" clId="{7A5F02A2-0842-4AE0-8F90-0568C40E3CDF}" dt="2017-12-07T06:27:40.429" v="8901" actId="20577"/>
        <pc:sldMkLst>
          <pc:docMk/>
          <pc:sldMk cId="3588704088" sldId="293"/>
        </pc:sldMkLst>
        <pc:spChg chg="mod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2" creationId="{EA0F7336-4BB4-4400-8519-68327D43FDCF}"/>
          </ac:spMkLst>
        </pc:spChg>
        <pc:spChg chg="add del mod">
          <ac:chgData name="조정익" userId="4ab12bfdab8f0839" providerId="LiveId" clId="{7A5F02A2-0842-4AE0-8F90-0568C40E3CDF}" dt="2017-12-07T06:27:40.429" v="8901" actId="20577"/>
          <ac:spMkLst>
            <pc:docMk/>
            <pc:sldMk cId="3588704088" sldId="293"/>
            <ac:spMk id="3" creationId="{10991A19-9273-499D-996C-B8485A8FA63C}"/>
          </ac:spMkLst>
        </pc:spChg>
        <pc:spChg chg="add del">
          <ac:chgData name="조정익" userId="4ab12bfdab8f0839" providerId="LiveId" clId="{7A5F02A2-0842-4AE0-8F90-0568C40E3CDF}" dt="2017-12-07T06:01:04.859" v="6799" actId="26606"/>
          <ac:spMkLst>
            <pc:docMk/>
            <pc:sldMk cId="3588704088" sldId="293"/>
            <ac:spMk id="11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16" creationId="{64965EAE-E41A-435F-B993-07E824B6C977}"/>
          </ac:spMkLst>
        </pc:spChg>
        <pc:spChg chg="add del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18" creationId="{152F8994-E6D4-4311-9548-C3607BC43645}"/>
          </ac:spMkLst>
        </pc:spChg>
        <pc:spChg chg="add del">
          <ac:chgData name="조정익" userId="4ab12bfdab8f0839" providerId="LiveId" clId="{7A5F02A2-0842-4AE0-8F90-0568C40E3CDF}" dt="2017-12-07T06:01:13.744" v="6802" actId="26606"/>
          <ac:spMkLst>
            <pc:docMk/>
            <pc:sldMk cId="3588704088" sldId="293"/>
            <ac:spMk id="23" creationId="{EE1FC7B4-E4A7-4452-B413-1A623E3A7230}"/>
          </ac:spMkLst>
        </pc:spChg>
        <pc:spChg chg="add del">
          <ac:chgData name="조정익" userId="4ab12bfdab8f0839" providerId="LiveId" clId="{7A5F02A2-0842-4AE0-8F90-0568C40E3CDF}" dt="2017-12-07T06:01:13.744" v="6802" actId="26606"/>
          <ac:spMkLst>
            <pc:docMk/>
            <pc:sldMk cId="3588704088" sldId="293"/>
            <ac:spMk id="25" creationId="{E0709AF0-24F0-4486-B189-BE6386BDB198}"/>
          </ac:spMkLst>
        </pc:spChg>
        <pc:spChg chg="add del">
          <ac:chgData name="조정익" userId="4ab12bfdab8f0839" providerId="LiveId" clId="{7A5F02A2-0842-4AE0-8F90-0568C40E3CDF}" dt="2017-12-07T06:01:13.744" v="6802" actId="26606"/>
          <ac:spMkLst>
            <pc:docMk/>
            <pc:sldMk cId="3588704088" sldId="293"/>
            <ac:spMk id="27" creationId="{FBE3B62F-5853-4A3C-B050-6186351A7176}"/>
          </ac:spMkLst>
        </pc:spChg>
        <pc:spChg chg="add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29" creationId="{A5BE2DA6-83C9-46EF-B42E-C40224302A0E}"/>
          </ac:spMkLst>
        </pc:spChg>
        <pc:spChg chg="add">
          <ac:chgData name="조정익" userId="4ab12bfdab8f0839" providerId="LiveId" clId="{7A5F02A2-0842-4AE0-8F90-0568C40E3CDF}" dt="2017-12-07T06:01:13.748" v="6803" actId="26606"/>
          <ac:spMkLst>
            <pc:docMk/>
            <pc:sldMk cId="3588704088" sldId="293"/>
            <ac:spMk id="30" creationId="{A1A2EF03-D0CA-4967-B631-C09F910E9368}"/>
          </ac:spMkLst>
        </pc:spChg>
        <pc:picChg chg="add mod">
          <ac:chgData name="조정익" userId="4ab12bfdab8f0839" providerId="LiveId" clId="{7A5F02A2-0842-4AE0-8F90-0568C40E3CDF}" dt="2017-12-03T12:30:09.502" v="15" actId="20577"/>
          <ac:picMkLst>
            <pc:docMk/>
            <pc:sldMk cId="3588704088" sldId="293"/>
            <ac:picMk id="4" creationId="{E7F817B9-A752-4036-B3DB-7AD6F2F33246}"/>
          </ac:picMkLst>
        </pc:picChg>
        <pc:picChg chg="add">
          <ac:chgData name="조정익" userId="4ab12bfdab8f0839" providerId="LiveId" clId="{7A5F02A2-0842-4AE0-8F90-0568C40E3CDF}" dt="2017-12-03T12:30:12.238" v="23" actId="20577"/>
          <ac:picMkLst>
            <pc:docMk/>
            <pc:sldMk cId="3588704088" sldId="293"/>
            <ac:picMk id="5" creationId="{6ABFED8D-4AC9-4323-8917-0170E7B5D6B2}"/>
          </ac:picMkLst>
        </pc:picChg>
        <pc:picChg chg="add mod ord">
          <ac:chgData name="조정익" userId="4ab12bfdab8f0839" providerId="LiveId" clId="{7A5F02A2-0842-4AE0-8F90-0568C40E3CDF}" dt="2017-12-07T06:01:13.748" v="6803" actId="26606"/>
          <ac:picMkLst>
            <pc:docMk/>
            <pc:sldMk cId="3588704088" sldId="293"/>
            <ac:picMk id="6" creationId="{B062A522-D126-42D4-B366-6907F730C2B5}"/>
          </ac:picMkLst>
        </pc:picChg>
      </pc:sldChg>
      <pc:sldChg chg="addSp delSp modSp add mod ord setBg">
        <pc:chgData name="조정익" userId="4ab12bfdab8f0839" providerId="LiveId" clId="{7A5F02A2-0842-4AE0-8F90-0568C40E3CDF}" dt="2017-12-07T06:17:25.799" v="7823" actId="26606"/>
        <pc:sldMkLst>
          <pc:docMk/>
          <pc:sldMk cId="3877081612" sldId="294"/>
        </pc:sldMkLst>
        <pc:spChg chg="mod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2" creationId="{F01EA7D1-790C-438F-9C33-2E23360451D2}"/>
          </ac:spMkLst>
        </pc:spChg>
        <pc:spChg chg="mod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3" creationId="{3344A69F-12B8-4BF1-92C2-6D219B517C51}"/>
          </ac:spMkLst>
        </pc:spChg>
        <pc:spChg chg="add del">
          <ac:chgData name="조정익" userId="4ab12bfdab8f0839" providerId="LiveId" clId="{7A5F02A2-0842-4AE0-8F90-0568C40E3CDF}" dt="2017-12-03T12:33:20.033" v="445" actId="26606"/>
          <ac:spMkLst>
            <pc:docMk/>
            <pc:sldMk cId="3877081612" sldId="294"/>
            <ac:spMk id="6" creationId="{0E02442B-BFCE-4D94-A053-748333A3C5C8}"/>
          </ac:spMkLst>
        </pc:spChg>
        <pc:spChg chg="add del">
          <ac:chgData name="조정익" userId="4ab12bfdab8f0839" providerId="LiveId" clId="{7A5F02A2-0842-4AE0-8F90-0568C40E3CDF}" dt="2017-12-03T12:33:22.497" v="447" actId="26606"/>
          <ac:spMkLst>
            <pc:docMk/>
            <pc:sldMk cId="3877081612" sldId="294"/>
            <ac:spMk id="8" creationId="{40BF962F-4C6F-461E-86F2-C43F56CC939B}"/>
          </ac:spMkLst>
        </pc:spChg>
        <pc:spChg chg="add del">
          <ac:chgData name="조정익" userId="4ab12bfdab8f0839" providerId="LiveId" clId="{7A5F02A2-0842-4AE0-8F90-0568C40E3CDF}" dt="2017-12-03T12:33:13.254" v="442" actId="26606"/>
          <ac:spMkLst>
            <pc:docMk/>
            <pc:sldMk cId="3877081612" sldId="294"/>
            <ac:spMk id="9" creationId="{0E02442B-BFCE-4D94-A053-748333A3C5C8}"/>
          </ac:spMkLst>
        </pc:spChg>
        <pc:spChg chg="add del">
          <ac:chgData name="조정익" userId="4ab12bfdab8f0839" providerId="LiveId" clId="{7A5F02A2-0842-4AE0-8F90-0568C40E3CDF}" dt="2017-12-03T12:33:22.497" v="447" actId="26606"/>
          <ac:spMkLst>
            <pc:docMk/>
            <pc:sldMk cId="3877081612" sldId="294"/>
            <ac:spMk id="11" creationId="{2E94A4F7-38E4-45EA-8E2E-CE1B5766B4F1}"/>
          </ac:spMkLst>
        </pc:spChg>
        <pc:spChg chg="add del">
          <ac:chgData name="조정익" userId="4ab12bfdab8f0839" providerId="LiveId" clId="{7A5F02A2-0842-4AE0-8F90-0568C40E3CDF}" dt="2017-12-03T12:33:22.497" v="447" actId="26606"/>
          <ac:spMkLst>
            <pc:docMk/>
            <pc:sldMk cId="3877081612" sldId="294"/>
            <ac:spMk id="13" creationId="{05C7EBC3-4672-4DAB-81C2-58661FAFAED6}"/>
          </ac:spMkLst>
        </pc:spChg>
        <pc:spChg chg="add del">
          <ac:chgData name="조정익" userId="4ab12bfdab8f0839" providerId="LiveId" clId="{7A5F02A2-0842-4AE0-8F90-0568C40E3CDF}" dt="2017-12-03T12:33:23.774" v="449" actId="26606"/>
          <ac:spMkLst>
            <pc:docMk/>
            <pc:sldMk cId="3877081612" sldId="294"/>
            <ac:spMk id="15" creationId="{233F6408-E1FB-40EE-933F-488D38CCC73F}"/>
          </ac:spMkLst>
        </pc:spChg>
        <pc:spChg chg="add del">
          <ac:chgData name="조정익" userId="4ab12bfdab8f0839" providerId="LiveId" clId="{7A5F02A2-0842-4AE0-8F90-0568C40E3CDF}" dt="2017-12-03T12:33:23.774" v="449" actId="26606"/>
          <ac:spMkLst>
            <pc:docMk/>
            <pc:sldMk cId="3877081612" sldId="294"/>
            <ac:spMk id="16" creationId="{F055C0C5-567C-4C02-83F3-B427BC740697}"/>
          </ac:spMkLst>
        </pc:spChg>
        <pc:spChg chg="add del">
          <ac:chgData name="조정익" userId="4ab12bfdab8f0839" providerId="LiveId" clId="{7A5F02A2-0842-4AE0-8F90-0568C40E3CDF}" dt="2017-12-03T12:33:23.774" v="449" actId="26606"/>
          <ac:spMkLst>
            <pc:docMk/>
            <pc:sldMk cId="3877081612" sldId="294"/>
            <ac:spMk id="17" creationId="{E48B6BD6-5DED-4B86-A4B3-D35037F68FC4}"/>
          </ac:spMkLst>
        </pc:spChg>
        <pc:spChg chg="add del">
          <ac:chgData name="조정익" userId="4ab12bfdab8f0839" providerId="LiveId" clId="{7A5F02A2-0842-4AE0-8F90-0568C40E3CDF}" dt="2017-12-03T12:33:24.601" v="451" actId="26606"/>
          <ac:spMkLst>
            <pc:docMk/>
            <pc:sldMk cId="3877081612" sldId="294"/>
            <ac:spMk id="19" creationId="{40BF962F-4C6F-461E-86F2-C43F56CC939B}"/>
          </ac:spMkLst>
        </pc:spChg>
        <pc:spChg chg="add del">
          <ac:chgData name="조정익" userId="4ab12bfdab8f0839" providerId="LiveId" clId="{7A5F02A2-0842-4AE0-8F90-0568C40E3CDF}" dt="2017-12-03T12:33:24.601" v="451" actId="26606"/>
          <ac:spMkLst>
            <pc:docMk/>
            <pc:sldMk cId="3877081612" sldId="294"/>
            <ac:spMk id="20" creationId="{2E94A4F7-38E4-45EA-8E2E-CE1B5766B4F1}"/>
          </ac:spMkLst>
        </pc:spChg>
        <pc:spChg chg="add del">
          <ac:chgData name="조정익" userId="4ab12bfdab8f0839" providerId="LiveId" clId="{7A5F02A2-0842-4AE0-8F90-0568C40E3CDF}" dt="2017-12-03T12:33:24.601" v="451" actId="26606"/>
          <ac:spMkLst>
            <pc:docMk/>
            <pc:sldMk cId="3877081612" sldId="294"/>
            <ac:spMk id="21" creationId="{05C7EBC3-4672-4DAB-81C2-58661FAFAED6}"/>
          </ac:spMkLst>
        </pc:spChg>
        <pc:spChg chg="add del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23" creationId="{5E39A796-BE83-48B1-B33F-35C4A32AAB57}"/>
          </ac:spMkLst>
        </pc:spChg>
        <pc:spChg chg="add del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24" creationId="{72F84B47-E267-4194-8194-831DB7B5547F}"/>
          </ac:spMkLst>
        </pc:spChg>
        <pc:spChg chg="add">
          <ac:chgData name="조정익" userId="4ab12bfdab8f0839" providerId="LiveId" clId="{7A5F02A2-0842-4AE0-8F90-0568C40E3CDF}" dt="2017-12-07T06:17:25.799" v="7823" actId="26606"/>
          <ac:spMkLst>
            <pc:docMk/>
            <pc:sldMk cId="3877081612" sldId="294"/>
            <ac:spMk id="29" creationId="{AB45A142-4255-493C-8284-5D566C121B10}"/>
          </ac:spMkLst>
        </pc:spChg>
        <pc:picChg chg="add mod ord">
          <ac:chgData name="조정익" userId="4ab12bfdab8f0839" providerId="LiveId" clId="{7A5F02A2-0842-4AE0-8F90-0568C40E3CDF}" dt="2017-12-07T06:17:25.799" v="7823" actId="26606"/>
          <ac:picMkLst>
            <pc:docMk/>
            <pc:sldMk cId="3877081612" sldId="294"/>
            <ac:picMk id="4" creationId="{6E4FDCAC-23FB-4D2B-90CA-7FDEED31B32F}"/>
          </ac:picMkLst>
        </pc:picChg>
        <pc:cxnChg chg="add">
          <ac:chgData name="조정익" userId="4ab12bfdab8f0839" providerId="LiveId" clId="{7A5F02A2-0842-4AE0-8F90-0568C40E3CDF}" dt="2017-12-07T06:17:25.799" v="7823" actId="26606"/>
          <ac:cxnSpMkLst>
            <pc:docMk/>
            <pc:sldMk cId="3877081612" sldId="294"/>
            <ac:cxnSpMk id="31" creationId="{38FB9660-F42F-4313-BBC4-47C007FE484C}"/>
          </ac:cxnSpMkLst>
        </pc:cxnChg>
      </pc:sldChg>
      <pc:sldChg chg="addSp modSp add del mod setBg">
        <pc:chgData name="조정익" userId="4ab12bfdab8f0839" providerId="LiveId" clId="{7A5F02A2-0842-4AE0-8F90-0568C40E3CDF}" dt="2017-12-07T06:30:07.539" v="9077" actId="2696"/>
        <pc:sldMkLst>
          <pc:docMk/>
          <pc:sldMk cId="3035435558" sldId="295"/>
        </pc:sldMkLst>
        <pc:spChg chg="mod">
          <ac:chgData name="조정익" userId="4ab12bfdab8f0839" providerId="LiveId" clId="{7A5F02A2-0842-4AE0-8F90-0568C40E3CDF}" dt="2017-12-03T12:40:55.033" v="615" actId="26606"/>
          <ac:spMkLst>
            <pc:docMk/>
            <pc:sldMk cId="3035435558" sldId="295"/>
            <ac:spMk id="2" creationId="{21E3432E-AA1B-4A5F-A056-0A9E4C248AC5}"/>
          </ac:spMkLst>
        </pc:spChg>
        <pc:spChg chg="mod">
          <ac:chgData name="조정익" userId="4ab12bfdab8f0839" providerId="LiveId" clId="{7A5F02A2-0842-4AE0-8F90-0568C40E3CDF}" dt="2017-12-03T12:41:38.909" v="773" actId="20577"/>
          <ac:spMkLst>
            <pc:docMk/>
            <pc:sldMk cId="3035435558" sldId="295"/>
            <ac:spMk id="3" creationId="{C952DED8-AB02-46EA-A022-A989F1C6B09F}"/>
          </ac:spMkLst>
        </pc:spChg>
        <pc:spChg chg="add">
          <ac:chgData name="조정익" userId="4ab12bfdab8f0839" providerId="LiveId" clId="{7A5F02A2-0842-4AE0-8F90-0568C40E3CDF}" dt="2017-12-03T12:40:55.033" v="615" actId="26606"/>
          <ac:spMkLst>
            <pc:docMk/>
            <pc:sldMk cId="3035435558" sldId="295"/>
            <ac:spMk id="9" creationId="{0E02442B-BFCE-4D94-A053-748333A3C5C8}"/>
          </ac:spMkLst>
        </pc:spChg>
        <pc:picChg chg="add mod ord">
          <ac:chgData name="조정익" userId="4ab12bfdab8f0839" providerId="LiveId" clId="{7A5F02A2-0842-4AE0-8F90-0568C40E3CDF}" dt="2017-12-03T12:40:55.033" v="615" actId="26606"/>
          <ac:picMkLst>
            <pc:docMk/>
            <pc:sldMk cId="3035435558" sldId="295"/>
            <ac:picMk id="4" creationId="{657B3565-53F5-4961-86AB-633F0659B9B3}"/>
          </ac:picMkLst>
        </pc:picChg>
      </pc:sldChg>
      <pc:sldChg chg="addSp delSp modSp add mod ord setBg">
        <pc:chgData name="조정익" userId="4ab12bfdab8f0839" providerId="LiveId" clId="{7A5F02A2-0842-4AE0-8F90-0568C40E3CDF}" dt="2017-12-07T06:29:53.533" v="9074" actId="20577"/>
        <pc:sldMkLst>
          <pc:docMk/>
          <pc:sldMk cId="202984640" sldId="296"/>
        </pc:sldMkLst>
        <pc:spChg chg="mod">
          <ac:chgData name="조정익" userId="4ab12bfdab8f0839" providerId="LiveId" clId="{7A5F02A2-0842-4AE0-8F90-0568C40E3CDF}" dt="2017-12-07T05:57:49.206" v="6236" actId="26606"/>
          <ac:spMkLst>
            <pc:docMk/>
            <pc:sldMk cId="202984640" sldId="296"/>
            <ac:spMk id="2" creationId="{DA672174-390C-4E44-9782-3096DD75EA38}"/>
          </ac:spMkLst>
        </pc:spChg>
        <pc:spChg chg="add del mod">
          <ac:chgData name="조정익" userId="4ab12bfdab8f0839" providerId="LiveId" clId="{7A5F02A2-0842-4AE0-8F90-0568C40E3CDF}" dt="2017-12-07T06:29:53.533" v="9074" actId="20577"/>
          <ac:spMkLst>
            <pc:docMk/>
            <pc:sldMk cId="202984640" sldId="296"/>
            <ac:spMk id="3" creationId="{E1039436-BAFF-449F-B748-D776B836E839}"/>
          </ac:spMkLst>
        </pc:spChg>
        <pc:spChg chg="add">
          <ac:chgData name="조정익" userId="4ab12bfdab8f0839" providerId="LiveId" clId="{7A5F02A2-0842-4AE0-8F90-0568C40E3CDF}" dt="2017-12-07T05:57:49.206" v="6236" actId="26606"/>
          <ac:spMkLst>
            <pc:docMk/>
            <pc:sldMk cId="202984640" sldId="296"/>
            <ac:spMk id="6" creationId="{A376EFB1-01CF-419F-ABF1-2AF02BBFCBD1}"/>
          </ac:spMkLst>
        </pc:spChg>
        <pc:spChg chg="add del">
          <ac:chgData name="조정익" userId="4ab12bfdab8f0839" providerId="LiveId" clId="{7A5F02A2-0842-4AE0-8F90-0568C40E3CDF}" dt="2017-12-03T12:53:31.082" v="925" actId="26606"/>
          <ac:spMkLst>
            <pc:docMk/>
            <pc:sldMk cId="202984640" sldId="296"/>
            <ac:spMk id="7" creationId="{5E39A796-BE83-48B1-B33F-35C4A32AAB57}"/>
          </ac:spMkLst>
        </pc:spChg>
        <pc:spChg chg="add del">
          <ac:chgData name="조정익" userId="4ab12bfdab8f0839" providerId="LiveId" clId="{7A5F02A2-0842-4AE0-8F90-0568C40E3CDF}" dt="2017-12-03T12:53:39.657" v="929" actId="26606"/>
          <ac:spMkLst>
            <pc:docMk/>
            <pc:sldMk cId="202984640" sldId="296"/>
            <ac:spMk id="8" creationId="{6FBDFA86-51D3-4729-B154-796918372804}"/>
          </ac:spMkLst>
        </pc:spChg>
        <pc:spChg chg="add del">
          <ac:chgData name="조정익" userId="4ab12bfdab8f0839" providerId="LiveId" clId="{7A5F02A2-0842-4AE0-8F90-0568C40E3CDF}" dt="2017-12-03T12:53:17.172" v="921" actId="26606"/>
          <ac:spMkLst>
            <pc:docMk/>
            <pc:sldMk cId="202984640" sldId="296"/>
            <ac:spMk id="10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5:54:03.817" v="5940" actId="26606"/>
          <ac:spMkLst>
            <pc:docMk/>
            <pc:sldMk cId="202984640" sldId="296"/>
            <ac:spMk id="11" creationId="{E2557BF0-C8DD-49E4-A7CA-D1838ABF76F2}"/>
          </ac:spMkLst>
        </pc:spChg>
        <pc:spChg chg="add del">
          <ac:chgData name="조정익" userId="4ab12bfdab8f0839" providerId="LiveId" clId="{7A5F02A2-0842-4AE0-8F90-0568C40E3CDF}" dt="2017-12-03T12:53:31.082" v="925" actId="26606"/>
          <ac:spMkLst>
            <pc:docMk/>
            <pc:sldMk cId="202984640" sldId="296"/>
            <ac:spMk id="12" creationId="{72F84B47-E267-4194-8194-831DB7B5547F}"/>
          </ac:spMkLst>
        </pc:spChg>
        <pc:spChg chg="add">
          <ac:chgData name="조정익" userId="4ab12bfdab8f0839" providerId="LiveId" clId="{7A5F02A2-0842-4AE0-8F90-0568C40E3CDF}" dt="2017-12-07T05:57:49.206" v="6236" actId="26606"/>
          <ac:spMkLst>
            <pc:docMk/>
            <pc:sldMk cId="202984640" sldId="296"/>
            <ac:spMk id="13" creationId="{FF9DEA15-78BD-4750-AA18-B9F28A6D5AB8}"/>
          </ac:spMkLst>
        </pc:spChg>
        <pc:picChg chg="add del mod">
          <ac:chgData name="조정익" userId="4ab12bfdab8f0839" providerId="LiveId" clId="{7A5F02A2-0842-4AE0-8F90-0568C40E3CDF}" dt="2017-12-03T12:52:43.975" v="776" actId="27614"/>
          <ac:picMkLst>
            <pc:docMk/>
            <pc:sldMk cId="202984640" sldId="296"/>
            <ac:picMk id="4" creationId="{E5EBCCFB-ED83-4A8E-822A-C68A7C108083}"/>
          </ac:picMkLst>
        </pc:picChg>
        <pc:picChg chg="add mod ord">
          <ac:chgData name="조정익" userId="4ab12bfdab8f0839" providerId="LiveId" clId="{7A5F02A2-0842-4AE0-8F90-0568C40E3CDF}" dt="2017-12-07T05:57:52.908" v="6237" actId="27614"/>
          <ac:picMkLst>
            <pc:docMk/>
            <pc:sldMk cId="202984640" sldId="296"/>
            <ac:picMk id="4" creationId="{A9BC4BE9-E6CB-4D3E-8D59-3D375F318E34}"/>
          </ac:picMkLst>
        </pc:picChg>
        <pc:picChg chg="add del mod ord">
          <ac:chgData name="조정익" userId="4ab12bfdab8f0839" providerId="LiveId" clId="{7A5F02A2-0842-4AE0-8F90-0568C40E3CDF}" dt="2017-12-07T05:52:52.384" v="5936" actId="478"/>
          <ac:picMkLst>
            <pc:docMk/>
            <pc:sldMk cId="202984640" sldId="296"/>
            <ac:picMk id="5" creationId="{D6D95938-FB46-4E9C-A285-63BFE56BB8A4}"/>
          </ac:picMkLst>
        </pc:picChg>
        <pc:cxnChg chg="add del">
          <ac:chgData name="조정익" userId="4ab12bfdab8f0839" providerId="LiveId" clId="{7A5F02A2-0842-4AE0-8F90-0568C40E3CDF}" dt="2017-12-03T12:53:39.657" v="929" actId="26606"/>
          <ac:cxnSpMkLst>
            <pc:docMk/>
            <pc:sldMk cId="202984640" sldId="296"/>
            <ac:cxnSpMk id="9" creationId="{0F1CE7C6-BE91-42A7-9214-F33FD918C386}"/>
          </ac:cxnSpMkLst>
        </pc:cxnChg>
      </pc:sldChg>
      <pc:sldChg chg="modSp add del">
        <pc:chgData name="조정익" userId="4ab12bfdab8f0839" providerId="LiveId" clId="{7A5F02A2-0842-4AE0-8F90-0568C40E3CDF}" dt="2017-12-03T13:08:40.486" v="1994" actId="2696"/>
        <pc:sldMkLst>
          <pc:docMk/>
          <pc:sldMk cId="1454768283" sldId="297"/>
        </pc:sldMkLst>
        <pc:spChg chg="mod">
          <ac:chgData name="조정익" userId="4ab12bfdab8f0839" providerId="LiveId" clId="{7A5F02A2-0842-4AE0-8F90-0568C40E3CDF}" dt="2017-12-03T13:02:38.055" v="1503" actId="2696"/>
          <ac:spMkLst>
            <pc:docMk/>
            <pc:sldMk cId="1454768283" sldId="297"/>
            <ac:spMk id="3" creationId="{C3CEF038-FD7E-49B4-B4D1-7EF370B34C54}"/>
          </ac:spMkLst>
        </pc:spChg>
      </pc:sldChg>
      <pc:sldChg chg="addSp modSp add del mod ord setBg">
        <pc:chgData name="조정익" userId="4ab12bfdab8f0839" providerId="LiveId" clId="{7A5F02A2-0842-4AE0-8F90-0568C40E3CDF}" dt="2017-12-07T08:28:03.317" v="10720" actId="2696"/>
        <pc:sldMkLst>
          <pc:docMk/>
          <pc:sldMk cId="1089127828" sldId="298"/>
        </pc:sldMkLst>
        <pc:spChg chg="mod">
          <ac:chgData name="조정익" userId="4ab12bfdab8f0839" providerId="LiveId" clId="{7A5F02A2-0842-4AE0-8F90-0568C40E3CDF}" dt="2017-12-03T13:04:26.573" v="1664" actId="26606"/>
          <ac:spMkLst>
            <pc:docMk/>
            <pc:sldMk cId="1089127828" sldId="298"/>
            <ac:spMk id="2" creationId="{E26E1E61-4632-4936-8B7B-2711CE07A4E3}"/>
          </ac:spMkLst>
        </pc:spChg>
        <pc:spChg chg="mod">
          <ac:chgData name="조정익" userId="4ab12bfdab8f0839" providerId="LiveId" clId="{7A5F02A2-0842-4AE0-8F90-0568C40E3CDF}" dt="2017-12-07T06:31:37.547" v="9082" actId="27636"/>
          <ac:spMkLst>
            <pc:docMk/>
            <pc:sldMk cId="1089127828" sldId="298"/>
            <ac:spMk id="3" creationId="{978F9993-74D4-4DD9-9767-EE4B9BC22A5A}"/>
          </ac:spMkLst>
        </pc:spChg>
        <pc:spChg chg="add">
          <ac:chgData name="조정익" userId="4ab12bfdab8f0839" providerId="LiveId" clId="{7A5F02A2-0842-4AE0-8F90-0568C40E3CDF}" dt="2017-12-03T13:04:26.573" v="1664" actId="26606"/>
          <ac:spMkLst>
            <pc:docMk/>
            <pc:sldMk cId="1089127828" sldId="298"/>
            <ac:spMk id="8" creationId="{0482A7D0-DB09-4EBA-8D52-E6A5934B668D}"/>
          </ac:spMkLst>
        </pc:spChg>
        <pc:spChg chg="add">
          <ac:chgData name="조정익" userId="4ab12bfdab8f0839" providerId="LiveId" clId="{7A5F02A2-0842-4AE0-8F90-0568C40E3CDF}" dt="2017-12-03T13:04:26.573" v="1664" actId="26606"/>
          <ac:spMkLst>
            <pc:docMk/>
            <pc:sldMk cId="1089127828" sldId="298"/>
            <ac:spMk id="10" creationId="{1A3688C8-DFCE-4CCD-BCF0-5FB239E5072D}"/>
          </ac:spMkLst>
        </pc:spChg>
        <pc:spChg chg="add">
          <ac:chgData name="조정익" userId="4ab12bfdab8f0839" providerId="LiveId" clId="{7A5F02A2-0842-4AE0-8F90-0568C40E3CDF}" dt="2017-12-03T13:04:26.573" v="1664" actId="26606"/>
          <ac:spMkLst>
            <pc:docMk/>
            <pc:sldMk cId="1089127828" sldId="298"/>
            <ac:spMk id="14" creationId="{8482FDCF-45F3-40F1-8751-19B7AFB3CFCE}"/>
          </ac:spMkLst>
        </pc:spChg>
        <pc:cxnChg chg="add">
          <ac:chgData name="조정익" userId="4ab12bfdab8f0839" providerId="LiveId" clId="{7A5F02A2-0842-4AE0-8F90-0568C40E3CDF}" dt="2017-12-03T13:04:26.573" v="1664" actId="26606"/>
          <ac:cxnSpMkLst>
            <pc:docMk/>
            <pc:sldMk cId="1089127828" sldId="298"/>
            <ac:cxnSpMk id="12" creationId="{D598FBE3-48D2-40A2-B7E6-F485834C8213}"/>
          </ac:cxnSpMkLst>
        </pc:cxnChg>
      </pc:sldChg>
      <pc:sldChg chg="addSp modSp add mod ord setBg">
        <pc:chgData name="조정익" userId="4ab12bfdab8f0839" providerId="LiveId" clId="{7A5F02A2-0842-4AE0-8F90-0568C40E3CDF}" dt="2017-12-07T08:00:05.962" v="9985"/>
        <pc:sldMkLst>
          <pc:docMk/>
          <pc:sldMk cId="2805723915" sldId="299"/>
        </pc:sldMkLst>
        <pc:spChg chg="mod">
          <ac:chgData name="조정익" userId="4ab12bfdab8f0839" providerId="LiveId" clId="{7A5F02A2-0842-4AE0-8F90-0568C40E3CDF}" dt="2017-12-07T08:00:05.962" v="9985"/>
          <ac:spMkLst>
            <pc:docMk/>
            <pc:sldMk cId="2805723915" sldId="299"/>
            <ac:spMk id="2" creationId="{DBC28ED0-C226-4894-A519-735FC761B754}"/>
          </ac:spMkLst>
        </pc:spChg>
        <pc:spChg chg="mod">
          <ac:chgData name="조정익" userId="4ab12bfdab8f0839" providerId="LiveId" clId="{7A5F02A2-0842-4AE0-8F90-0568C40E3CDF}" dt="2017-12-07T06:30:00.792" v="9076" actId="20577"/>
          <ac:spMkLst>
            <pc:docMk/>
            <pc:sldMk cId="2805723915" sldId="299"/>
            <ac:spMk id="3" creationId="{F89608C9-DA73-4547-B663-3285B651EF34}"/>
          </ac:spMkLst>
        </pc:spChg>
        <pc:spChg chg="add">
          <ac:chgData name="조정익" userId="4ab12bfdab8f0839" providerId="LiveId" clId="{7A5F02A2-0842-4AE0-8F90-0568C40E3CDF}" dt="2017-12-03T13:06:01.721" v="1811" actId="26606"/>
          <ac:spMkLst>
            <pc:docMk/>
            <pc:sldMk cId="2805723915" sldId="299"/>
            <ac:spMk id="9" creationId="{0E02442B-BFCE-4D94-A053-748333A3C5C8}"/>
          </ac:spMkLst>
        </pc:spChg>
        <pc:picChg chg="add mod ord">
          <ac:chgData name="조정익" userId="4ab12bfdab8f0839" providerId="LiveId" clId="{7A5F02A2-0842-4AE0-8F90-0568C40E3CDF}" dt="2017-12-03T13:06:11.795" v="1812" actId="27614"/>
          <ac:picMkLst>
            <pc:docMk/>
            <pc:sldMk cId="2805723915" sldId="299"/>
            <ac:picMk id="4" creationId="{6C867A3E-FF80-4403-8D2B-4578CAE6120E}"/>
          </ac:picMkLst>
        </pc:picChg>
      </pc:sldChg>
      <pc:sldChg chg="addSp modSp add del mod setBg">
        <pc:chgData name="조정익" userId="4ab12bfdab8f0839" providerId="LiveId" clId="{7A5F02A2-0842-4AE0-8F90-0568C40E3CDF}" dt="2017-12-07T08:46:21.902" v="11226" actId="2696"/>
        <pc:sldMkLst>
          <pc:docMk/>
          <pc:sldMk cId="1995368453" sldId="300"/>
        </pc:sldMkLst>
        <pc:spChg chg="mod">
          <ac:chgData name="조정익" userId="4ab12bfdab8f0839" providerId="LiveId" clId="{7A5F02A2-0842-4AE0-8F90-0568C40E3CDF}" dt="2017-12-03T13:08:15.826" v="1990" actId="26606"/>
          <ac:spMkLst>
            <pc:docMk/>
            <pc:sldMk cId="1995368453" sldId="300"/>
            <ac:spMk id="2" creationId="{E12B0A2B-3EAD-494C-B728-B469AD23999F}"/>
          </ac:spMkLst>
        </pc:spChg>
        <pc:spChg chg="mod">
          <ac:chgData name="조정익" userId="4ab12bfdab8f0839" providerId="LiveId" clId="{7A5F02A2-0842-4AE0-8F90-0568C40E3CDF}" dt="2017-12-03T13:08:15.826" v="1990" actId="26606"/>
          <ac:spMkLst>
            <pc:docMk/>
            <pc:sldMk cId="1995368453" sldId="300"/>
            <ac:spMk id="3" creationId="{BB8DC30E-CD77-4C4A-9AD7-E1492AC9A834}"/>
          </ac:spMkLst>
        </pc:spChg>
        <pc:spChg chg="add">
          <ac:chgData name="조정익" userId="4ab12bfdab8f0839" providerId="LiveId" clId="{7A5F02A2-0842-4AE0-8F90-0568C40E3CDF}" dt="2017-12-03T13:08:15.826" v="1990" actId="26606"/>
          <ac:spMkLst>
            <pc:docMk/>
            <pc:sldMk cId="1995368453" sldId="300"/>
            <ac:spMk id="9" creationId="{D6CF29CD-38B8-4924-BA11-6D60517487EF}"/>
          </ac:spMkLst>
        </pc:spChg>
        <pc:picChg chg="add mod ord">
          <ac:chgData name="조정익" userId="4ab12bfdab8f0839" providerId="LiveId" clId="{7A5F02A2-0842-4AE0-8F90-0568C40E3CDF}" dt="2017-12-03T13:08:24.143" v="1991" actId="27614"/>
          <ac:picMkLst>
            <pc:docMk/>
            <pc:sldMk cId="1995368453" sldId="300"/>
            <ac:picMk id="4" creationId="{DA19FB23-79E3-464D-9315-B2F0B094C01F}"/>
          </ac:picMkLst>
        </pc:picChg>
      </pc:sldChg>
      <pc:sldChg chg="add del">
        <pc:chgData name="조정익" userId="4ab12bfdab8f0839" providerId="LiveId" clId="{7A5F02A2-0842-4AE0-8F90-0568C40E3CDF}" dt="2017-12-07T04:57:10.863" v="3982" actId="2696"/>
        <pc:sldMkLst>
          <pc:docMk/>
          <pc:sldMk cId="3593188353" sldId="301"/>
        </pc:sldMkLst>
      </pc:sldChg>
      <pc:sldChg chg="addSp delSp modSp add del mod setBg">
        <pc:chgData name="조정익" userId="4ab12bfdab8f0839" providerId="LiveId" clId="{7A5F02A2-0842-4AE0-8F90-0568C40E3CDF}" dt="2017-12-07T04:57:04.488" v="3979" actId="2696"/>
        <pc:sldMkLst>
          <pc:docMk/>
          <pc:sldMk cId="34484098" sldId="302"/>
        </pc:sldMkLst>
        <pc:spChg chg="mod ord">
          <ac:chgData name="조정익" userId="4ab12bfdab8f0839" providerId="LiveId" clId="{7A5F02A2-0842-4AE0-8F90-0568C40E3CDF}" dt="2017-12-03T13:19:35.005" v="2356" actId="27614"/>
          <ac:spMkLst>
            <pc:docMk/>
            <pc:sldMk cId="34484098" sldId="302"/>
            <ac:spMk id="2" creationId="{69C6C81A-623C-44CA-AA24-1F6BB1508B05}"/>
          </ac:spMkLst>
        </pc:spChg>
        <pc:spChg chg="del">
          <ac:chgData name="조정익" userId="4ab12bfdab8f0839" providerId="LiveId" clId="{7A5F02A2-0842-4AE0-8F90-0568C40E3CDF}" dt="2017-12-03T13:17:53.404" v="2266" actId="27614"/>
          <ac:spMkLst>
            <pc:docMk/>
            <pc:sldMk cId="34484098" sldId="302"/>
            <ac:spMk id="3" creationId="{A6441C9E-1ED6-4310-AD34-B503BAAADA40}"/>
          </ac:spMkLst>
        </pc:spChg>
        <pc:spChg chg="add del mod">
          <ac:chgData name="조정익" userId="4ab12bfdab8f0839" providerId="LiveId" clId="{7A5F02A2-0842-4AE0-8F90-0568C40E3CDF}" dt="2017-12-03T13:18:56.029" v="2319" actId="27614"/>
          <ac:spMkLst>
            <pc:docMk/>
            <pc:sldMk cId="34484098" sldId="302"/>
            <ac:spMk id="7" creationId="{CA82B294-BB2C-4800-969A-1433A1CA03BC}"/>
          </ac:spMkLst>
        </pc:spChg>
        <pc:spChg chg="add del">
          <ac:chgData name="조정익" userId="4ab12bfdab8f0839" providerId="LiveId" clId="{7A5F02A2-0842-4AE0-8F90-0568C40E3CDF}" dt="2017-12-03T13:19:21.805" v="2323" actId="26606"/>
          <ac:spMkLst>
            <pc:docMk/>
            <pc:sldMk cId="34484098" sldId="302"/>
            <ac:spMk id="14" creationId="{247AB924-1B87-43FC-B7C7-B112D5C51A0E}"/>
          </ac:spMkLst>
        </pc:spChg>
        <pc:spChg chg="add">
          <ac:chgData name="조정익" userId="4ab12bfdab8f0839" providerId="LiveId" clId="{7A5F02A2-0842-4AE0-8F90-0568C40E3CDF}" dt="2017-12-03T13:19:21.805" v="2323" actId="26606"/>
          <ac:spMkLst>
            <pc:docMk/>
            <pc:sldMk cId="34484098" sldId="302"/>
            <ac:spMk id="25" creationId="{247AB924-1B87-43FC-B7C7-B112D5C51A0E}"/>
          </ac:spMkLst>
        </pc:spChg>
        <pc:picChg chg="add del mod">
          <ac:chgData name="조정익" userId="4ab12bfdab8f0839" providerId="LiveId" clId="{7A5F02A2-0842-4AE0-8F90-0568C40E3CDF}" dt="2017-12-03T13:18:34.161" v="2318" actId="478"/>
          <ac:picMkLst>
            <pc:docMk/>
            <pc:sldMk cId="34484098" sldId="302"/>
            <ac:picMk id="4" creationId="{D1D91686-5310-420E-9900-F2C2EE99CCEB}"/>
          </ac:picMkLst>
        </pc:picChg>
        <pc:picChg chg="add mod">
          <ac:chgData name="조정익" userId="4ab12bfdab8f0839" providerId="LiveId" clId="{7A5F02A2-0842-4AE0-8F90-0568C40E3CDF}" dt="2017-12-03T13:19:21.805" v="2323" actId="26606"/>
          <ac:picMkLst>
            <pc:docMk/>
            <pc:sldMk cId="34484098" sldId="302"/>
            <ac:picMk id="5" creationId="{3B4AFEB6-7480-4725-BA59-FD192ACB24E8}"/>
          </ac:picMkLst>
        </pc:picChg>
        <pc:picChg chg="add mod">
          <ac:chgData name="조정익" userId="4ab12bfdab8f0839" providerId="LiveId" clId="{7A5F02A2-0842-4AE0-8F90-0568C40E3CDF}" dt="2017-12-03T13:19:15.500" v="2321" actId="26606"/>
          <ac:picMkLst>
            <pc:docMk/>
            <pc:sldMk cId="34484098" sldId="302"/>
            <ac:picMk id="8" creationId="{2F282E96-8AEE-43A3-89BC-372105F02E80}"/>
          </ac:picMkLst>
        </pc:picChg>
        <pc:picChg chg="add mod ord">
          <ac:chgData name="조정익" userId="4ab12bfdab8f0839" providerId="LiveId" clId="{7A5F02A2-0842-4AE0-8F90-0568C40E3CDF}" dt="2017-12-03T13:19:15.500" v="2321" actId="26606"/>
          <ac:picMkLst>
            <pc:docMk/>
            <pc:sldMk cId="34484098" sldId="302"/>
            <ac:picMk id="9" creationId="{072B2C08-92D2-4C5D-8354-2EF18FF5864B}"/>
          </ac:picMkLst>
        </pc:picChg>
        <pc:cxnChg chg="add del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16" creationId="{DAD2B705-4A9B-408D-AA80-4F41045E09DE}"/>
          </ac:cxnSpMkLst>
        </pc:cxnChg>
        <pc:cxnChg chg="add del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18" creationId="{99AE2756-0FC4-4155-83E7-58AAAB63E757}"/>
          </ac:cxnSpMkLst>
        </pc:cxnChg>
        <pc:cxnChg chg="add del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20" creationId="{818DC98F-4057-4645-B948-F604F39A9CFE}"/>
          </ac:cxnSpMkLst>
        </pc:cxnChg>
        <pc:cxnChg chg="add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27" creationId="{DAD2B705-4A9B-408D-AA80-4F41045E09DE}"/>
          </ac:cxnSpMkLst>
        </pc:cxnChg>
        <pc:cxnChg chg="add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29" creationId="{99AE2756-0FC4-4155-83E7-58AAAB63E757}"/>
          </ac:cxnSpMkLst>
        </pc:cxnChg>
        <pc:cxnChg chg="add">
          <ac:chgData name="조정익" userId="4ab12bfdab8f0839" providerId="LiveId" clId="{7A5F02A2-0842-4AE0-8F90-0568C40E3CDF}" dt="2017-12-03T13:19:21.805" v="2323" actId="26606"/>
          <ac:cxnSpMkLst>
            <pc:docMk/>
            <pc:sldMk cId="34484098" sldId="302"/>
            <ac:cxnSpMk id="31" creationId="{818DC98F-4057-4645-B948-F604F39A9CFE}"/>
          </ac:cxnSpMkLst>
        </pc:cxnChg>
      </pc:sldChg>
      <pc:sldChg chg="addSp modSp add del mod setBg">
        <pc:chgData name="조정익" userId="4ab12bfdab8f0839" providerId="LiveId" clId="{7A5F02A2-0842-4AE0-8F90-0568C40E3CDF}" dt="2017-12-03T13:14:14.728" v="2223" actId="2696"/>
        <pc:sldMkLst>
          <pc:docMk/>
          <pc:sldMk cId="1159884571" sldId="302"/>
        </pc:sldMkLst>
        <pc:spChg chg="mo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2" creationId="{E35D0763-F1E9-4705-AD15-EBD6E2D491F0}"/>
          </ac:spMkLst>
        </pc:spChg>
        <pc:spChg chg="mo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3" creationId="{A0F90CE2-06B1-4460-991D-B61D4BB8A6DC}"/>
          </ac:spMkLst>
        </pc:spChg>
        <pc:spChg chg="ad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8" creationId="{0482A7D0-DB09-4EBA-8D52-E6A5934B668D}"/>
          </ac:spMkLst>
        </pc:spChg>
        <pc:spChg chg="ad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10" creationId="{1A3688C8-DFCE-4CCD-BCF0-5FB239E5072D}"/>
          </ac:spMkLst>
        </pc:spChg>
        <pc:spChg chg="add">
          <ac:chgData name="조정익" userId="4ab12bfdab8f0839" providerId="LiveId" clId="{7A5F02A2-0842-4AE0-8F90-0568C40E3CDF}" dt="2017-12-03T13:13:25.327" v="2170" actId="26606"/>
          <ac:spMkLst>
            <pc:docMk/>
            <pc:sldMk cId="1159884571" sldId="302"/>
            <ac:spMk id="14" creationId="{8482FDCF-45F3-40F1-8751-19B7AFB3CFCE}"/>
          </ac:spMkLst>
        </pc:spChg>
        <pc:cxnChg chg="add">
          <ac:chgData name="조정익" userId="4ab12bfdab8f0839" providerId="LiveId" clId="{7A5F02A2-0842-4AE0-8F90-0568C40E3CDF}" dt="2017-12-03T13:13:25.327" v="2170" actId="26606"/>
          <ac:cxnSpMkLst>
            <pc:docMk/>
            <pc:sldMk cId="1159884571" sldId="302"/>
            <ac:cxnSpMk id="12" creationId="{D598FBE3-48D2-40A2-B7E6-F485834C8213}"/>
          </ac:cxnSpMkLst>
        </pc:cxnChg>
      </pc:sldChg>
      <pc:sldChg chg="addSp delSp modSp add del mod setBg">
        <pc:chgData name="조정익" userId="4ab12bfdab8f0839" providerId="LiveId" clId="{7A5F02A2-0842-4AE0-8F90-0568C40E3CDF}" dt="2017-12-07T04:57:04.491" v="3980" actId="2696"/>
        <pc:sldMkLst>
          <pc:docMk/>
          <pc:sldMk cId="82246075" sldId="303"/>
        </pc:sldMkLst>
        <pc:spChg chg="mod ord">
          <ac:chgData name="조정익" userId="4ab12bfdab8f0839" providerId="LiveId" clId="{7A5F02A2-0842-4AE0-8F90-0568C40E3CDF}" dt="2017-12-03T13:20:09.655" v="2380" actId="26606"/>
          <ac:spMkLst>
            <pc:docMk/>
            <pc:sldMk cId="82246075" sldId="303"/>
            <ac:spMk id="2" creationId="{D43877D7-1B24-4D87-AF89-ABE18DB83CD4}"/>
          </ac:spMkLst>
        </pc:spChg>
        <pc:spChg chg="del">
          <ac:chgData name="조정익" userId="4ab12bfdab8f0839" providerId="LiveId" clId="{7A5F02A2-0842-4AE0-8F90-0568C40E3CDF}" dt="2017-12-03T13:20:07.481" v="2379" actId="27614"/>
          <ac:spMkLst>
            <pc:docMk/>
            <pc:sldMk cId="82246075" sldId="303"/>
            <ac:spMk id="3" creationId="{CBE8F7C9-A6F2-41E9-A9F2-9D30D292ACB5}"/>
          </ac:spMkLst>
        </pc:spChg>
        <pc:spChg chg="add">
          <ac:chgData name="조정익" userId="4ab12bfdab8f0839" providerId="LiveId" clId="{7A5F02A2-0842-4AE0-8F90-0568C40E3CDF}" dt="2017-12-03T13:20:09.655" v="2380" actId="26606"/>
          <ac:spMkLst>
            <pc:docMk/>
            <pc:sldMk cId="82246075" sldId="303"/>
            <ac:spMk id="9" creationId="{047C8CCB-F95D-4249-92DD-651249D3535A}"/>
          </ac:spMkLst>
        </pc:spChg>
        <pc:picChg chg="add mod">
          <ac:chgData name="조정익" userId="4ab12bfdab8f0839" providerId="LiveId" clId="{7A5F02A2-0842-4AE0-8F90-0568C40E3CDF}" dt="2017-12-03T13:20:12.457" v="2381" actId="27614"/>
          <ac:picMkLst>
            <pc:docMk/>
            <pc:sldMk cId="82246075" sldId="303"/>
            <ac:picMk id="4" creationId="{34061166-ECD1-4585-84A3-94703465B00B}"/>
          </ac:picMkLst>
        </pc:picChg>
      </pc:sldChg>
      <pc:sldChg chg="modSp add del">
        <pc:chgData name="조정익" userId="4ab12bfdab8f0839" providerId="LiveId" clId="{7A5F02A2-0842-4AE0-8F90-0568C40E3CDF}" dt="2017-12-03T13:14:15.389" v="2224" actId="2696"/>
        <pc:sldMkLst>
          <pc:docMk/>
          <pc:sldMk cId="958490101" sldId="303"/>
        </pc:sldMkLst>
        <pc:spChg chg="mod">
          <ac:chgData name="조정익" userId="4ab12bfdab8f0839" providerId="LiveId" clId="{7A5F02A2-0842-4AE0-8F90-0568C40E3CDF}" dt="2017-12-03T13:13:45.860" v="2215" actId="20577"/>
          <ac:spMkLst>
            <pc:docMk/>
            <pc:sldMk cId="958490101" sldId="303"/>
            <ac:spMk id="2" creationId="{8419DC3D-36F5-4705-A6B6-B25241D08240}"/>
          </ac:spMkLst>
        </pc:spChg>
      </pc:sldChg>
      <pc:sldChg chg="addSp delSp modSp add mod setBg setClrOvrMap">
        <pc:chgData name="조정익" userId="4ab12bfdab8f0839" providerId="LiveId" clId="{7A5F02A2-0842-4AE0-8F90-0568C40E3CDF}" dt="2017-12-06T13:59:43.741" v="2395" actId="26606"/>
        <pc:sldMkLst>
          <pc:docMk/>
          <pc:sldMk cId="28534382" sldId="304"/>
        </pc:sldMkLst>
        <pc:spChg chg="mod">
          <ac:chgData name="조정익" userId="4ab12bfdab8f0839" providerId="LiveId" clId="{7A5F02A2-0842-4AE0-8F90-0568C40E3CDF}" dt="2017-12-06T13:59:43.741" v="2395" actId="26606"/>
          <ac:spMkLst>
            <pc:docMk/>
            <pc:sldMk cId="28534382" sldId="304"/>
            <ac:spMk id="2" creationId="{76DB3FF3-C128-40FB-9890-2E3BA81B85E9}"/>
          </ac:spMkLst>
        </pc:spChg>
        <pc:spChg chg="del">
          <ac:chgData name="조정익" userId="4ab12bfdab8f0839" providerId="LiveId" clId="{7A5F02A2-0842-4AE0-8F90-0568C40E3CDF}" dt="2017-12-06T13:59:43.741" v="2395" actId="26606"/>
          <ac:spMkLst>
            <pc:docMk/>
            <pc:sldMk cId="28534382" sldId="304"/>
            <ac:spMk id="3" creationId="{33E99C56-CB32-4855-86B7-F4CA277A0BFA}"/>
          </ac:spMkLst>
        </pc:spChg>
        <pc:spChg chg="add">
          <ac:chgData name="조정익" userId="4ab12bfdab8f0839" providerId="LiveId" clId="{7A5F02A2-0842-4AE0-8F90-0568C40E3CDF}" dt="2017-12-06T13:59:43.741" v="2395" actId="26606"/>
          <ac:spMkLst>
            <pc:docMk/>
            <pc:sldMk cId="28534382" sldId="304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6T13:59:43.741" v="2395" actId="26606"/>
          <ac:spMkLst>
            <pc:docMk/>
            <pc:sldMk cId="28534382" sldId="304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6T13:59:43.741" v="2395" actId="26606"/>
          <ac:cxnSpMkLst>
            <pc:docMk/>
            <pc:sldMk cId="28534382" sldId="304"/>
            <ac:cxnSpMk id="12" creationId="{45000665-DFC7-417E-8FD7-516A0F15C975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6T14:23:09.889" v="3212"/>
        <pc:sldMkLst>
          <pc:docMk/>
          <pc:sldMk cId="3388572927" sldId="305"/>
        </pc:sldMkLst>
        <pc:spChg chg="mod">
          <ac:chgData name="조정익" userId="4ab12bfdab8f0839" providerId="LiveId" clId="{7A5F02A2-0842-4AE0-8F90-0568C40E3CDF}" dt="2017-12-06T14:23:09.889" v="3212"/>
          <ac:spMkLst>
            <pc:docMk/>
            <pc:sldMk cId="3388572927" sldId="305"/>
            <ac:spMk id="2" creationId="{4284377E-1B78-454A-9410-D4491201C492}"/>
          </ac:spMkLst>
        </pc:spChg>
        <pc:spChg chg="del">
          <ac:chgData name="조정익" userId="4ab12bfdab8f0839" providerId="LiveId" clId="{7A5F02A2-0842-4AE0-8F90-0568C40E3CDF}" dt="2017-12-06T14:00:28.821" v="2412" actId="26606"/>
          <ac:spMkLst>
            <pc:docMk/>
            <pc:sldMk cId="3388572927" sldId="305"/>
            <ac:spMk id="3" creationId="{0F3E0705-CA60-4A71-9409-373C5E0EC114}"/>
          </ac:spMkLst>
        </pc:spChg>
        <pc:spChg chg="add">
          <ac:chgData name="조정익" userId="4ab12bfdab8f0839" providerId="LiveId" clId="{7A5F02A2-0842-4AE0-8F90-0568C40E3CDF}" dt="2017-12-06T14:00:28.821" v="2412" actId="26606"/>
          <ac:spMkLst>
            <pc:docMk/>
            <pc:sldMk cId="3388572927" sldId="305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6T14:00:28.821" v="2412" actId="26606"/>
          <ac:spMkLst>
            <pc:docMk/>
            <pc:sldMk cId="3388572927" sldId="305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6T14:00:28.821" v="2412" actId="26606"/>
          <ac:cxnSpMkLst>
            <pc:docMk/>
            <pc:sldMk cId="3388572927" sldId="305"/>
            <ac:cxnSpMk id="12" creationId="{45000665-DFC7-417E-8FD7-516A0F15C975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6:03:09.534" v="6943" actId="26606"/>
        <pc:sldMkLst>
          <pc:docMk/>
          <pc:sldMk cId="2099920419" sldId="306"/>
        </pc:sldMkLst>
        <pc:spChg chg="mo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2" creationId="{C1638B98-4D30-467D-840B-CC1E5EFC73F8}"/>
          </ac:spMkLst>
        </pc:spChg>
        <pc:spChg chg="add del mo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3" creationId="{B97D2622-F799-47BF-9596-5EBE31A0C77E}"/>
          </ac:spMkLst>
        </pc:spChg>
        <pc:spChg chg="add del">
          <ac:chgData name="조정익" userId="4ab12bfdab8f0839" providerId="LiveId" clId="{7A5F02A2-0842-4AE0-8F90-0568C40E3CDF}" dt="2017-12-07T03:25:08.824" v="3428" actId="26606"/>
          <ac:spMkLst>
            <pc:docMk/>
            <pc:sldMk cId="2099920419" sldId="306"/>
            <ac:spMk id="8" creationId="{8CE06232-69FD-453D-8EB2-706087A9021A}"/>
          </ac:spMkLst>
        </pc:spChg>
        <pc:spChg chg="add del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13" creationId="{8CE06232-69FD-453D-8EB2-706087A9021A}"/>
          </ac:spMkLst>
        </pc:spChg>
        <pc:spChg chg="add del">
          <ac:chgData name="조정익" userId="4ab12bfdab8f0839" providerId="LiveId" clId="{7A5F02A2-0842-4AE0-8F90-0568C40E3CDF}" dt="2017-12-07T06:03:09.517" v="6942" actId="26606"/>
          <ac:spMkLst>
            <pc:docMk/>
            <pc:sldMk cId="2099920419" sldId="306"/>
            <ac:spMk id="18" creationId="{8D70B121-56F4-4848-B38B-182089D909FA}"/>
          </ac:spMkLst>
        </pc:spChg>
        <pc:spChg chg="ad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22" creationId="{64E585EA-75FD-4025-8270-F66A58A15CDA}"/>
          </ac:spMkLst>
        </pc:spChg>
        <pc:spChg chg="ad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23" creationId="{EA67B5B4-3A24-436E-B663-1B2EBFF8A0CD}"/>
          </ac:spMkLst>
        </pc:spChg>
        <pc:spChg chg="add">
          <ac:chgData name="조정익" userId="4ab12bfdab8f0839" providerId="LiveId" clId="{7A5F02A2-0842-4AE0-8F90-0568C40E3CDF}" dt="2017-12-07T06:03:09.534" v="6943" actId="26606"/>
          <ac:spMkLst>
            <pc:docMk/>
            <pc:sldMk cId="2099920419" sldId="306"/>
            <ac:spMk id="24" creationId="{987FDF89-C993-41F4-A1B8-DBAFF16008A9}"/>
          </ac:spMkLst>
        </pc:spChg>
        <pc:picChg chg="add del">
          <ac:chgData name="조정익" userId="4ab12bfdab8f0839" providerId="LiveId" clId="{7A5F02A2-0842-4AE0-8F90-0568C40E3CDF}" dt="2017-12-06T14:01:01.954" v="2462" actId="26606"/>
          <ac:picMkLst>
            <pc:docMk/>
            <pc:sldMk cId="2099920419" sldId="306"/>
            <ac:picMk id="4" creationId="{BB3C2FAA-78C2-4A43-BCFB-2E49E3D2151E}"/>
          </ac:picMkLst>
        </pc:picChg>
        <pc:cxnChg chg="add del">
          <ac:chgData name="조정익" userId="4ab12bfdab8f0839" providerId="LiveId" clId="{7A5F02A2-0842-4AE0-8F90-0568C40E3CDF}" dt="2017-12-07T06:03:09.517" v="6942" actId="26606"/>
          <ac:cxnSpMkLst>
            <pc:docMk/>
            <pc:sldMk cId="2099920419" sldId="306"/>
            <ac:cxnSpMk id="20" creationId="{2D72A2C9-F3CA-4216-8BAD-FA4C970C3C4E}"/>
          </ac:cxnSpMkLst>
        </pc:cxnChg>
      </pc:sldChg>
      <pc:sldChg chg="modSp add del">
        <pc:chgData name="조정익" userId="4ab12bfdab8f0839" providerId="LiveId" clId="{7A5F02A2-0842-4AE0-8F90-0568C40E3CDF}" dt="2017-12-07T03:37:16.672" v="3498" actId="2696"/>
        <pc:sldMkLst>
          <pc:docMk/>
          <pc:sldMk cId="23006258" sldId="307"/>
        </pc:sldMkLst>
        <pc:spChg chg="mod">
          <ac:chgData name="조정익" userId="4ab12bfdab8f0839" providerId="LiveId" clId="{7A5F02A2-0842-4AE0-8F90-0568C40E3CDF}" dt="2017-12-07T03:24:36.709" v="3317" actId="2696"/>
          <ac:spMkLst>
            <pc:docMk/>
            <pc:sldMk cId="23006258" sldId="307"/>
            <ac:spMk id="2" creationId="{FFEC7878-584D-4148-A5ED-5700EBB0982D}"/>
          </ac:spMkLst>
        </pc:spChg>
        <pc:spChg chg="mod">
          <ac:chgData name="조정익" userId="4ab12bfdab8f0839" providerId="LiveId" clId="{7A5F02A2-0842-4AE0-8F90-0568C40E3CDF}" dt="2017-12-07T03:24:42.648" v="3369" actId="20577"/>
          <ac:spMkLst>
            <pc:docMk/>
            <pc:sldMk cId="23006258" sldId="307"/>
            <ac:spMk id="3" creationId="{66B07B84-8400-431D-8A74-2F13BA328139}"/>
          </ac:spMkLst>
        </pc:spChg>
      </pc:sldChg>
      <pc:sldChg chg="addSp delSp modSp add mod setBg setClrOvrMap">
        <pc:chgData name="조정익" userId="4ab12bfdab8f0839" providerId="LiveId" clId="{7A5F02A2-0842-4AE0-8F90-0568C40E3CDF}" dt="2017-12-07T04:32:06.178" v="3968" actId="26606"/>
        <pc:sldMkLst>
          <pc:docMk/>
          <pc:sldMk cId="1319263008" sldId="307"/>
        </pc:sldMkLst>
        <pc:spChg chg="mod">
          <ac:chgData name="조정익" userId="4ab12bfdab8f0839" providerId="LiveId" clId="{7A5F02A2-0842-4AE0-8F90-0568C40E3CDF}" dt="2017-12-07T04:32:06.178" v="3968" actId="26606"/>
          <ac:spMkLst>
            <pc:docMk/>
            <pc:sldMk cId="1319263008" sldId="307"/>
            <ac:spMk id="2" creationId="{B9C3631C-F4CC-4F70-8BF1-6C78D1B7E036}"/>
          </ac:spMkLst>
        </pc:spChg>
        <pc:spChg chg="del">
          <ac:chgData name="조정익" userId="4ab12bfdab8f0839" providerId="LiveId" clId="{7A5F02A2-0842-4AE0-8F90-0568C40E3CDF}" dt="2017-12-07T04:32:06.178" v="3968" actId="26606"/>
          <ac:spMkLst>
            <pc:docMk/>
            <pc:sldMk cId="1319263008" sldId="307"/>
            <ac:spMk id="3" creationId="{CB7F6288-87B6-4BF1-8281-150BAE81FEFC}"/>
          </ac:spMkLst>
        </pc:spChg>
        <pc:spChg chg="add">
          <ac:chgData name="조정익" userId="4ab12bfdab8f0839" providerId="LiveId" clId="{7A5F02A2-0842-4AE0-8F90-0568C40E3CDF}" dt="2017-12-07T04:32:06.178" v="3968" actId="26606"/>
          <ac:spMkLst>
            <pc:docMk/>
            <pc:sldMk cId="1319263008" sldId="307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7T04:32:06.178" v="3968" actId="26606"/>
          <ac:spMkLst>
            <pc:docMk/>
            <pc:sldMk cId="1319263008" sldId="307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7T04:32:06.178" v="3968" actId="26606"/>
          <ac:cxnSpMkLst>
            <pc:docMk/>
            <pc:sldMk cId="1319263008" sldId="307"/>
            <ac:cxnSpMk id="12" creationId="{45000665-DFC7-417E-8FD7-516A0F15C975}"/>
          </ac:cxnSpMkLst>
        </pc:cxnChg>
      </pc:sldChg>
      <pc:sldChg chg="addSp delSp modSp add mod setBg">
        <pc:chgData name="조정익" userId="4ab12bfdab8f0839" providerId="LiveId" clId="{7A5F02A2-0842-4AE0-8F90-0568C40E3CDF}" dt="2017-12-07T05:56:52.728" v="6064" actId="20577"/>
        <pc:sldMkLst>
          <pc:docMk/>
          <pc:sldMk cId="3423125737" sldId="308"/>
        </pc:sldMkLst>
        <pc:spChg chg="mod ord">
          <ac:chgData name="조정익" userId="4ab12bfdab8f0839" providerId="LiveId" clId="{7A5F02A2-0842-4AE0-8F90-0568C40E3CDF}" dt="2017-12-07T05:16:37.789" v="4263" actId="26606"/>
          <ac:spMkLst>
            <pc:docMk/>
            <pc:sldMk cId="3423125737" sldId="308"/>
            <ac:spMk id="2" creationId="{A0F56E33-A75F-44D5-B4F4-B20861E14591}"/>
          </ac:spMkLst>
        </pc:spChg>
        <pc:spChg chg="del">
          <ac:chgData name="조정익" userId="4ab12bfdab8f0839" providerId="LiveId" clId="{7A5F02A2-0842-4AE0-8F90-0568C40E3CDF}" dt="2017-12-07T05:14:04.116" v="3987" actId="20577"/>
          <ac:spMkLst>
            <pc:docMk/>
            <pc:sldMk cId="3423125737" sldId="308"/>
            <ac:spMk id="3" creationId="{46CFDF49-E964-4298-8A40-1E17F4132D0B}"/>
          </ac:spMkLst>
        </pc:spChg>
        <pc:spChg chg="add del mod">
          <ac:chgData name="조정익" userId="4ab12bfdab8f0839" providerId="LiveId" clId="{7A5F02A2-0842-4AE0-8F90-0568C40E3CDF}" dt="2017-12-07T05:15:28.259" v="4117" actId="26606"/>
          <ac:spMkLst>
            <pc:docMk/>
            <pc:sldMk cId="3423125737" sldId="308"/>
            <ac:spMk id="8" creationId="{5FE460DB-12F3-43A8-84E9-0F4B4D75DB30}"/>
          </ac:spMkLst>
        </pc:spChg>
        <pc:spChg chg="add del">
          <ac:chgData name="조정익" userId="4ab12bfdab8f0839" providerId="LiveId" clId="{7A5F02A2-0842-4AE0-8F90-0568C40E3CDF}" dt="2017-12-07T05:15:45.201" v="4120" actId="26606"/>
          <ac:spMkLst>
            <pc:docMk/>
            <pc:sldMk cId="3423125737" sldId="308"/>
            <ac:spMk id="12" creationId="{AB45A142-4255-493C-8284-5D566C121B10}"/>
          </ac:spMkLst>
        </pc:spChg>
        <pc:spChg chg="add mod">
          <ac:chgData name="조정익" userId="4ab12bfdab8f0839" providerId="LiveId" clId="{7A5F02A2-0842-4AE0-8F90-0568C40E3CDF}" dt="2017-12-07T05:56:52.728" v="6064" actId="20577"/>
          <ac:spMkLst>
            <pc:docMk/>
            <pc:sldMk cId="3423125737" sldId="308"/>
            <ac:spMk id="19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5:16:37.789" v="4263" actId="26606"/>
          <ac:spMkLst>
            <pc:docMk/>
            <pc:sldMk cId="3423125737" sldId="308"/>
            <ac:spMk id="22" creationId="{0E02442B-BFCE-4D94-A053-748333A3C5C8}"/>
          </ac:spMkLst>
        </pc:spChg>
        <pc:spChg chg="add del">
          <ac:chgData name="조정익" userId="4ab12bfdab8f0839" providerId="LiveId" clId="{7A5F02A2-0842-4AE0-8F90-0568C40E3CDF}" dt="2017-12-07T05:28:44.518" v="4852" actId="26606"/>
          <ac:spMkLst>
            <pc:docMk/>
            <pc:sldMk cId="3423125737" sldId="308"/>
            <ac:spMk id="27" creationId="{AB45A142-4255-493C-8284-5D566C121B10}"/>
          </ac:spMkLst>
        </pc:spChg>
        <pc:spChg chg="add">
          <ac:chgData name="조정익" userId="4ab12bfdab8f0839" providerId="LiveId" clId="{7A5F02A2-0842-4AE0-8F90-0568C40E3CDF}" dt="2017-12-07T05:28:44.518" v="4852" actId="26606"/>
          <ac:spMkLst>
            <pc:docMk/>
            <pc:sldMk cId="3423125737" sldId="308"/>
            <ac:spMk id="34" creationId="{AB45A142-4255-493C-8284-5D566C121B10}"/>
          </ac:spMkLst>
        </pc:spChg>
        <pc:picChg chg="add del mod">
          <ac:chgData name="조정익" userId="4ab12bfdab8f0839" providerId="LiveId" clId="{7A5F02A2-0842-4AE0-8F90-0568C40E3CDF}" dt="2017-12-07T05:14:37.644" v="4034" actId="20577"/>
          <ac:picMkLst>
            <pc:docMk/>
            <pc:sldMk cId="3423125737" sldId="308"/>
            <ac:picMk id="4" creationId="{D2CF3172-92FA-4C0E-A15B-98526E7279F1}"/>
          </ac:picMkLst>
        </pc:picChg>
        <pc:picChg chg="add del mod ord">
          <ac:chgData name="조정익" userId="4ab12bfdab8f0839" providerId="LiveId" clId="{7A5F02A2-0842-4AE0-8F90-0568C40E3CDF}" dt="2017-12-07T05:15:28.259" v="4117" actId="26606"/>
          <ac:picMkLst>
            <pc:docMk/>
            <pc:sldMk cId="3423125737" sldId="308"/>
            <ac:picMk id="6" creationId="{9624BDD5-892E-49BF-A11E-050F9C04353A}"/>
          </ac:picMkLst>
        </pc:picChg>
        <pc:picChg chg="add del mod">
          <ac:chgData name="조정익" userId="4ab12bfdab8f0839" providerId="LiveId" clId="{7A5F02A2-0842-4AE0-8F90-0568C40E3CDF}" dt="2017-12-07T05:15:45.201" v="4120" actId="26606"/>
          <ac:picMkLst>
            <pc:docMk/>
            <pc:sldMk cId="3423125737" sldId="308"/>
            <ac:picMk id="16" creationId="{9624BDD5-892E-49BF-A11E-050F9C04353A}"/>
          </ac:picMkLst>
        </pc:picChg>
        <pc:picChg chg="add mod">
          <ac:chgData name="조정익" userId="4ab12bfdab8f0839" providerId="LiveId" clId="{7A5F02A2-0842-4AE0-8F90-0568C40E3CDF}" dt="2017-12-07T05:16:37.789" v="4263" actId="26606"/>
          <ac:picMkLst>
            <pc:docMk/>
            <pc:sldMk cId="3423125737" sldId="308"/>
            <ac:picMk id="17" creationId="{9624BDD5-892E-49BF-A11E-050F9C04353A}"/>
          </ac:picMkLst>
        </pc:picChg>
        <pc:cxnChg chg="add del">
          <ac:chgData name="조정익" userId="4ab12bfdab8f0839" providerId="LiveId" clId="{7A5F02A2-0842-4AE0-8F90-0568C40E3CDF}" dt="2017-12-07T05:15:45.201" v="4120" actId="26606"/>
          <ac:cxnSpMkLst>
            <pc:docMk/>
            <pc:sldMk cId="3423125737" sldId="308"/>
            <ac:cxnSpMk id="14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8:44.518" v="4852" actId="26606"/>
          <ac:cxnSpMkLst>
            <pc:docMk/>
            <pc:sldMk cId="3423125737" sldId="308"/>
            <ac:cxnSpMk id="29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5:28:44.518" v="4852" actId="26606"/>
          <ac:cxnSpMkLst>
            <pc:docMk/>
            <pc:sldMk cId="3423125737" sldId="308"/>
            <ac:cxnSpMk id="36" creationId="{38FB9660-F42F-4313-BBC4-47C007FE484C}"/>
          </ac:cxnSpMkLst>
        </pc:cxnChg>
      </pc:sldChg>
      <pc:sldChg chg="addSp delSp add del">
        <pc:chgData name="조정익" userId="4ab12bfdab8f0839" providerId="LiveId" clId="{7A5F02A2-0842-4AE0-8F90-0568C40E3CDF}" dt="2017-12-07T03:38:36.015" v="3663" actId="2696"/>
        <pc:sldMkLst>
          <pc:docMk/>
          <pc:sldMk cId="4224320282" sldId="308"/>
        </pc:sldMkLst>
        <pc:picChg chg="add del">
          <ac:chgData name="조정익" userId="4ab12bfdab8f0839" providerId="LiveId" clId="{7A5F02A2-0842-4AE0-8F90-0568C40E3CDF}" dt="2017-12-07T03:32:33.096" v="3432" actId="2696"/>
          <ac:picMkLst>
            <pc:docMk/>
            <pc:sldMk cId="4224320282" sldId="308"/>
            <ac:picMk id="1026" creationId="{97227F55-1F71-42CF-B6CC-4A11157C21F8}"/>
          </ac:picMkLst>
        </pc:picChg>
      </pc:sldChg>
      <pc:sldChg chg="addSp delSp modSp add mod setBg">
        <pc:chgData name="조정익" userId="4ab12bfdab8f0839" providerId="LiveId" clId="{7A5F02A2-0842-4AE0-8F90-0568C40E3CDF}" dt="2017-12-07T05:28:42.474" v="4851" actId="26606"/>
        <pc:sldMkLst>
          <pc:docMk/>
          <pc:sldMk cId="1487194625" sldId="309"/>
        </pc:sldMkLst>
        <pc:spChg chg="mod">
          <ac:chgData name="조정익" userId="4ab12bfdab8f0839" providerId="LiveId" clId="{7A5F02A2-0842-4AE0-8F90-0568C40E3CDF}" dt="2017-12-07T05:28:42.474" v="4851" actId="26606"/>
          <ac:spMkLst>
            <pc:docMk/>
            <pc:sldMk cId="1487194625" sldId="309"/>
            <ac:spMk id="2" creationId="{16CECAE3-A1A5-4331-976A-23012B4A4AAC}"/>
          </ac:spMkLst>
        </pc:spChg>
        <pc:spChg chg="add del mod">
          <ac:chgData name="조정익" userId="4ab12bfdab8f0839" providerId="LiveId" clId="{7A5F02A2-0842-4AE0-8F90-0568C40E3CDF}" dt="2017-12-07T05:27:55.209" v="4757" actId="20577"/>
          <ac:spMkLst>
            <pc:docMk/>
            <pc:sldMk cId="1487194625" sldId="309"/>
            <ac:spMk id="3" creationId="{1B2A72DB-764C-463B-BBD1-006E4E51DBDA}"/>
          </ac:spMkLst>
        </pc:spChg>
        <pc:spChg chg="add del">
          <ac:chgData name="조정익" userId="4ab12bfdab8f0839" providerId="LiveId" clId="{7A5F02A2-0842-4AE0-8F90-0568C40E3CDF}" dt="2017-12-07T05:19:33.314" v="4494" actId="26606"/>
          <ac:spMkLst>
            <pc:docMk/>
            <pc:sldMk cId="1487194625" sldId="309"/>
            <ac:spMk id="10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20:47.754" v="4532" actId="26606"/>
          <ac:spMkLst>
            <pc:docMk/>
            <pc:sldMk cId="1487194625" sldId="309"/>
            <ac:spMk id="17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21:22.197" v="4547" actId="26606"/>
          <ac:spMkLst>
            <pc:docMk/>
            <pc:sldMk cId="1487194625" sldId="309"/>
            <ac:spMk id="24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22:04.991" v="4593" actId="26606"/>
          <ac:spMkLst>
            <pc:docMk/>
            <pc:sldMk cId="1487194625" sldId="309"/>
            <ac:spMk id="31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28:42.474" v="4851" actId="26606"/>
          <ac:spMkLst>
            <pc:docMk/>
            <pc:sldMk cId="1487194625" sldId="309"/>
            <ac:spMk id="38" creationId="{AB45A142-4255-493C-8284-5D566C121B10}"/>
          </ac:spMkLst>
        </pc:spChg>
        <pc:spChg chg="add">
          <ac:chgData name="조정익" userId="4ab12bfdab8f0839" providerId="LiveId" clId="{7A5F02A2-0842-4AE0-8F90-0568C40E3CDF}" dt="2017-12-07T05:28:42.474" v="4851" actId="26606"/>
          <ac:spMkLst>
            <pc:docMk/>
            <pc:sldMk cId="1487194625" sldId="309"/>
            <ac:spMk id="45" creationId="{AB45A142-4255-493C-8284-5D566C121B10}"/>
          </ac:spMkLst>
        </pc:spChg>
        <pc:picChg chg="add del mod">
          <ac:chgData name="조정익" userId="4ab12bfdab8f0839" providerId="LiveId" clId="{7A5F02A2-0842-4AE0-8F90-0568C40E3CDF}" dt="2017-12-07T05:18:17.084" v="4276" actId="26606"/>
          <ac:picMkLst>
            <pc:docMk/>
            <pc:sldMk cId="1487194625" sldId="309"/>
            <ac:picMk id="4" creationId="{3F9DE1E7-C250-4296-ADA1-6631362F6F23}"/>
          </ac:picMkLst>
        </pc:picChg>
        <pc:picChg chg="add mod ord">
          <ac:chgData name="조정익" userId="4ab12bfdab8f0839" providerId="LiveId" clId="{7A5F02A2-0842-4AE0-8F90-0568C40E3CDF}" dt="2017-12-07T05:18:48.297" v="4364" actId="26606"/>
          <ac:picMkLst>
            <pc:docMk/>
            <pc:sldMk cId="1487194625" sldId="309"/>
            <ac:picMk id="5" creationId="{15E01C05-06CB-43FC-B98D-1C640F91A9A6}"/>
          </ac:picMkLst>
        </pc:picChg>
        <pc:cxnChg chg="add del">
          <ac:chgData name="조정익" userId="4ab12bfdab8f0839" providerId="LiveId" clId="{7A5F02A2-0842-4AE0-8F90-0568C40E3CDF}" dt="2017-12-07T05:19:33.314" v="4494" actId="26606"/>
          <ac:cxnSpMkLst>
            <pc:docMk/>
            <pc:sldMk cId="1487194625" sldId="309"/>
            <ac:cxnSpMk id="12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0:47.754" v="4532" actId="26606"/>
          <ac:cxnSpMkLst>
            <pc:docMk/>
            <pc:sldMk cId="1487194625" sldId="309"/>
            <ac:cxnSpMk id="19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1:22.197" v="4547" actId="26606"/>
          <ac:cxnSpMkLst>
            <pc:docMk/>
            <pc:sldMk cId="1487194625" sldId="309"/>
            <ac:cxnSpMk id="26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2:04.991" v="4593" actId="26606"/>
          <ac:cxnSpMkLst>
            <pc:docMk/>
            <pc:sldMk cId="1487194625" sldId="309"/>
            <ac:cxnSpMk id="33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28:42.474" v="4851" actId="26606"/>
          <ac:cxnSpMkLst>
            <pc:docMk/>
            <pc:sldMk cId="1487194625" sldId="309"/>
            <ac:cxnSpMk id="40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5:28:42.474" v="4851" actId="26606"/>
          <ac:cxnSpMkLst>
            <pc:docMk/>
            <pc:sldMk cId="1487194625" sldId="309"/>
            <ac:cxnSpMk id="47" creationId="{38FB9660-F42F-4313-BBC4-47C007FE484C}"/>
          </ac:cxnSpMkLst>
        </pc:cxnChg>
      </pc:sldChg>
      <pc:sldChg chg="addSp delSp modSp add mod setBg">
        <pc:chgData name="조정익" userId="4ab12bfdab8f0839" providerId="LiveId" clId="{7A5F02A2-0842-4AE0-8F90-0568C40E3CDF}" dt="2017-12-07T05:28:40.552" v="4850" actId="26606"/>
        <pc:sldMkLst>
          <pc:docMk/>
          <pc:sldMk cId="498467297" sldId="310"/>
        </pc:sldMkLst>
        <pc:spChg chg="mod">
          <ac:chgData name="조정익" userId="4ab12bfdab8f0839" providerId="LiveId" clId="{7A5F02A2-0842-4AE0-8F90-0568C40E3CDF}" dt="2017-12-07T05:28:40.552" v="4850" actId="26606"/>
          <ac:spMkLst>
            <pc:docMk/>
            <pc:sldMk cId="498467297" sldId="310"/>
            <ac:spMk id="2" creationId="{148DD48B-BB26-49B8-8B26-046742416DF4}"/>
          </ac:spMkLst>
        </pc:spChg>
        <pc:spChg chg="mod">
          <ac:chgData name="조정익" userId="4ab12bfdab8f0839" providerId="LiveId" clId="{7A5F02A2-0842-4AE0-8F90-0568C40E3CDF}" dt="2017-12-07T05:28:26.302" v="4848" actId="26606"/>
          <ac:spMkLst>
            <pc:docMk/>
            <pc:sldMk cId="498467297" sldId="310"/>
            <ac:spMk id="3" creationId="{4FCCBF32-6AF3-4A28-A73F-889D385924D8}"/>
          </ac:spMkLst>
        </pc:spChg>
        <pc:spChg chg="add del">
          <ac:chgData name="조정익" userId="4ab12bfdab8f0839" providerId="LiveId" clId="{7A5F02A2-0842-4AE0-8F90-0568C40E3CDF}" dt="2017-12-07T05:28:40.552" v="4850" actId="26606"/>
          <ac:spMkLst>
            <pc:docMk/>
            <pc:sldMk cId="498467297" sldId="310"/>
            <ac:spMk id="9" creationId="{AB45A142-4255-493C-8284-5D566C121B10}"/>
          </ac:spMkLst>
        </pc:spChg>
        <pc:spChg chg="add">
          <ac:chgData name="조정익" userId="4ab12bfdab8f0839" providerId="LiveId" clId="{7A5F02A2-0842-4AE0-8F90-0568C40E3CDF}" dt="2017-12-07T05:28:40.552" v="4850" actId="26606"/>
          <ac:spMkLst>
            <pc:docMk/>
            <pc:sldMk cId="498467297" sldId="310"/>
            <ac:spMk id="16" creationId="{AB45A142-4255-493C-8284-5D566C121B10}"/>
          </ac:spMkLst>
        </pc:spChg>
        <pc:picChg chg="add mod ord">
          <ac:chgData name="조정익" userId="4ab12bfdab8f0839" providerId="LiveId" clId="{7A5F02A2-0842-4AE0-8F90-0568C40E3CDF}" dt="2017-12-07T05:28:26.302" v="4848" actId="26606"/>
          <ac:picMkLst>
            <pc:docMk/>
            <pc:sldMk cId="498467297" sldId="310"/>
            <ac:picMk id="4" creationId="{CD3CD04A-77E4-4CF5-8CCB-88952D261771}"/>
          </ac:picMkLst>
        </pc:picChg>
        <pc:cxnChg chg="add del">
          <ac:chgData name="조정익" userId="4ab12bfdab8f0839" providerId="LiveId" clId="{7A5F02A2-0842-4AE0-8F90-0568C40E3CDF}" dt="2017-12-07T05:28:40.552" v="4850" actId="26606"/>
          <ac:cxnSpMkLst>
            <pc:docMk/>
            <pc:sldMk cId="498467297" sldId="310"/>
            <ac:cxnSpMk id="11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5:28:40.552" v="4850" actId="26606"/>
          <ac:cxnSpMkLst>
            <pc:docMk/>
            <pc:sldMk cId="498467297" sldId="310"/>
            <ac:cxnSpMk id="18" creationId="{38FB9660-F42F-4313-BBC4-47C007FE484C}"/>
          </ac:cxnSpMkLst>
        </pc:cxnChg>
      </pc:sldChg>
      <pc:sldChg chg="addSp delSp modSp add mod setBg">
        <pc:chgData name="조정익" userId="4ab12bfdab8f0839" providerId="LiveId" clId="{7A5F02A2-0842-4AE0-8F90-0568C40E3CDF}" dt="2017-12-07T05:31:09.501" v="5068" actId="26606"/>
        <pc:sldMkLst>
          <pc:docMk/>
          <pc:sldMk cId="3875456456" sldId="311"/>
        </pc:sldMkLst>
        <pc:spChg chg="mod ord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2" creationId="{98D52123-D51F-4706-83A6-5EFE7E04E2C3}"/>
          </ac:spMkLst>
        </pc:spChg>
        <pc:spChg chg="mod ord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3" creationId="{C80781A8-D6B5-4695-839B-A2629B6C940B}"/>
          </ac:spMkLst>
        </pc:spChg>
        <pc:spChg chg="add del">
          <ac:chgData name="조정익" userId="4ab12bfdab8f0839" providerId="LiveId" clId="{7A5F02A2-0842-4AE0-8F90-0568C40E3CDF}" dt="2017-12-07T05:29:38.520" v="4858" actId="26606"/>
          <ac:spMkLst>
            <pc:docMk/>
            <pc:sldMk cId="3875456456" sldId="311"/>
            <ac:spMk id="10" creationId="{C95B82D5-A8BB-45BF-BED8-C7B206892100}"/>
          </ac:spMkLst>
        </pc:spChg>
        <pc:spChg chg="add del">
          <ac:chgData name="조정익" userId="4ab12bfdab8f0839" providerId="LiveId" clId="{7A5F02A2-0842-4AE0-8F90-0568C40E3CDF}" dt="2017-12-07T05:29:38.520" v="4858" actId="26606"/>
          <ac:spMkLst>
            <pc:docMk/>
            <pc:sldMk cId="3875456456" sldId="311"/>
            <ac:spMk id="12" creationId="{296C61EC-FBF4-4216-BE67-6C864D30A01C}"/>
          </ac:spMkLst>
        </pc:spChg>
        <pc:spChg chg="add del">
          <ac:chgData name="조정익" userId="4ab12bfdab8f0839" providerId="LiveId" clId="{7A5F02A2-0842-4AE0-8F90-0568C40E3CDF}" dt="2017-12-07T05:29:41.226" v="4860" actId="26606"/>
          <ac:spMkLst>
            <pc:docMk/>
            <pc:sldMk cId="3875456456" sldId="311"/>
            <ac:spMk id="14" creationId="{A98BC887-4916-4227-9F48-3B078D238FAF}"/>
          </ac:spMkLst>
        </pc:spChg>
        <pc:spChg chg="add del">
          <ac:chgData name="조정익" userId="4ab12bfdab8f0839" providerId="LiveId" clId="{7A5F02A2-0842-4AE0-8F90-0568C40E3CDF}" dt="2017-12-07T05:29:41.226" v="4860" actId="26606"/>
          <ac:spMkLst>
            <pc:docMk/>
            <pc:sldMk cId="3875456456" sldId="311"/>
            <ac:spMk id="15" creationId="{1AD6DCFA-0E71-4650-A5E4-3C20E73EB6C9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16" creationId="{364A263C-0EE8-4268-A7EB-106E317322BB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17" creationId="{5FD1953D-C7CA-46CA-93DC-1DBF145A0414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18" creationId="{D7CC673C-4A24-4FEB-B0A6-4836B4BAEF79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19" creationId="{32E10D38-0BE1-487A-9249-977AFA4BE0E7}"/>
          </ac:spMkLst>
        </pc:spChg>
        <pc:spChg chg="add del">
          <ac:chgData name="조정익" userId="4ab12bfdab8f0839" providerId="LiveId" clId="{7A5F02A2-0842-4AE0-8F90-0568C40E3CDF}" dt="2017-12-07T05:29:42.580" v="4862" actId="26606"/>
          <ac:spMkLst>
            <pc:docMk/>
            <pc:sldMk cId="3875456456" sldId="311"/>
            <ac:spMk id="21" creationId="{5901E780-018A-4FDE-88D0-70A8CA27FA26}"/>
          </ac:spMkLst>
        </pc:spChg>
        <pc:spChg chg="add del">
          <ac:chgData name="조정익" userId="4ab12bfdab8f0839" providerId="LiveId" clId="{7A5F02A2-0842-4AE0-8F90-0568C40E3CDF}" dt="2017-12-07T05:29:43.986" v="4864" actId="26606"/>
          <ac:spMkLst>
            <pc:docMk/>
            <pc:sldMk cId="3875456456" sldId="311"/>
            <ac:spMk id="23" creationId="{F64F6814-96D5-4463-898E-405CC0C40147}"/>
          </ac:spMkLst>
        </pc:spChg>
        <pc:spChg chg="add del">
          <ac:chgData name="조정익" userId="4ab12bfdab8f0839" providerId="LiveId" clId="{7A5F02A2-0842-4AE0-8F90-0568C40E3CDF}" dt="2017-12-07T05:29:45.011" v="4866" actId="26606"/>
          <ac:spMkLst>
            <pc:docMk/>
            <pc:sldMk cId="3875456456" sldId="311"/>
            <ac:spMk id="25" creationId="{E02F3C71-C981-4614-98EA-D6C494F8091E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27" creationId="{5FD1953D-C7CA-46CA-93DC-1DBF145A0414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28" creationId="{32E10D38-0BE1-487A-9249-977AFA4BE0E7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29" creationId="{5901E780-018A-4FDE-88D0-70A8CA27FA26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30" creationId="{364A263C-0EE8-4268-A7EB-106E317322BB}"/>
          </ac:spMkLst>
        </pc:spChg>
        <pc:spChg chg="add del">
          <ac:chgData name="조정익" userId="4ab12bfdab8f0839" providerId="LiveId" clId="{7A5F02A2-0842-4AE0-8F90-0568C40E3CDF}" dt="2017-12-07T05:29:46.232" v="4868" actId="26606"/>
          <ac:spMkLst>
            <pc:docMk/>
            <pc:sldMk cId="3875456456" sldId="311"/>
            <ac:spMk id="31" creationId="{D7CC673C-4A24-4FEB-B0A6-4836B4BAEF79}"/>
          </ac:spMkLst>
        </pc:spChg>
        <pc:spChg chg="add del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34" creationId="{C95B82D5-A8BB-45BF-BED8-C7B206892100}"/>
          </ac:spMkLst>
        </pc:spChg>
        <pc:spChg chg="add del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35" creationId="{296C61EC-FBF4-4216-BE67-6C864D30A01C}"/>
          </ac:spMkLst>
        </pc:spChg>
        <pc:spChg chg="add">
          <ac:chgData name="조정익" userId="4ab12bfdab8f0839" providerId="LiveId" clId="{7A5F02A2-0842-4AE0-8F90-0568C40E3CDF}" dt="2017-12-07T05:31:09.501" v="5068" actId="26606"/>
          <ac:spMkLst>
            <pc:docMk/>
            <pc:sldMk cId="3875456456" sldId="311"/>
            <ac:spMk id="40" creationId="{823AC064-BC96-4F32-8AE1-B2FD38754823}"/>
          </ac:spMkLst>
        </pc:spChg>
        <pc:picChg chg="add mod ord">
          <ac:chgData name="조정익" userId="4ab12bfdab8f0839" providerId="LiveId" clId="{7A5F02A2-0842-4AE0-8F90-0568C40E3CDF}" dt="2017-12-07T05:31:09.501" v="5068" actId="26606"/>
          <ac:picMkLst>
            <pc:docMk/>
            <pc:sldMk cId="3875456456" sldId="311"/>
            <ac:picMk id="4" creationId="{E27F1802-1600-4027-95AC-85FD144D116B}"/>
          </ac:picMkLst>
        </pc:picChg>
        <pc:picChg chg="add mod ord">
          <ac:chgData name="조정익" userId="4ab12bfdab8f0839" providerId="LiveId" clId="{7A5F02A2-0842-4AE0-8F90-0568C40E3CDF}" dt="2017-12-07T05:31:09.501" v="5068" actId="26606"/>
          <ac:picMkLst>
            <pc:docMk/>
            <pc:sldMk cId="3875456456" sldId="311"/>
            <ac:picMk id="5" creationId="{32AB9F62-3A49-4F24-B8F4-F54D1B243811}"/>
          </ac:picMkLst>
        </pc:picChg>
        <pc:cxnChg chg="add del">
          <ac:chgData name="조정익" userId="4ab12bfdab8f0839" providerId="LiveId" clId="{7A5F02A2-0842-4AE0-8F90-0568C40E3CDF}" dt="2017-12-07T05:29:42.580" v="4862" actId="26606"/>
          <ac:cxnSpMkLst>
            <pc:docMk/>
            <pc:sldMk cId="3875456456" sldId="311"/>
            <ac:cxnSpMk id="20" creationId="{1A1687A6-FCCD-49CB-99E4-129D90A6AABE}"/>
          </ac:cxnSpMkLst>
        </pc:cxnChg>
        <pc:cxnChg chg="add del">
          <ac:chgData name="조정익" userId="4ab12bfdab8f0839" providerId="LiveId" clId="{7A5F02A2-0842-4AE0-8F90-0568C40E3CDF}" dt="2017-12-07T05:29:46.232" v="4868" actId="26606"/>
          <ac:cxnSpMkLst>
            <pc:docMk/>
            <pc:sldMk cId="3875456456" sldId="311"/>
            <ac:cxnSpMk id="32" creationId="{1A1687A6-FCCD-49CB-99E4-129D90A6AABE}"/>
          </ac:cxnSpMkLst>
        </pc:cxnChg>
        <pc:cxnChg chg="add">
          <ac:chgData name="조정익" userId="4ab12bfdab8f0839" providerId="LiveId" clId="{7A5F02A2-0842-4AE0-8F90-0568C40E3CDF}" dt="2017-12-07T05:31:09.501" v="5068" actId="26606"/>
          <ac:cxnSpMkLst>
            <pc:docMk/>
            <pc:sldMk cId="3875456456" sldId="311"/>
            <ac:cxnSpMk id="42" creationId="{7E7C77BC-7138-40B1-A15B-20F57A494629}"/>
          </ac:cxnSpMkLst>
        </pc:cxnChg>
        <pc:cxnChg chg="add">
          <ac:chgData name="조정익" userId="4ab12bfdab8f0839" providerId="LiveId" clId="{7A5F02A2-0842-4AE0-8F90-0568C40E3CDF}" dt="2017-12-07T05:31:09.501" v="5068" actId="26606"/>
          <ac:cxnSpMkLst>
            <pc:docMk/>
            <pc:sldMk cId="3875456456" sldId="311"/>
            <ac:cxnSpMk id="44" creationId="{DB146403-F3D6-484B-B2ED-97F9565D0370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5:34:07.179" v="5260" actId="26606"/>
        <pc:sldMkLst>
          <pc:docMk/>
          <pc:sldMk cId="1771492471" sldId="312"/>
        </pc:sldMkLst>
        <pc:spChg chg="mod">
          <ac:chgData name="조정익" userId="4ab12bfdab8f0839" providerId="LiveId" clId="{7A5F02A2-0842-4AE0-8F90-0568C40E3CDF}" dt="2017-12-07T05:34:07.179" v="5260" actId="26606"/>
          <ac:spMkLst>
            <pc:docMk/>
            <pc:sldMk cId="1771492471" sldId="312"/>
            <ac:spMk id="2" creationId="{9F731E7E-907F-4834-A41D-E1541C16CBBD}"/>
          </ac:spMkLst>
        </pc:spChg>
        <pc:spChg chg="mod">
          <ac:chgData name="조정익" userId="4ab12bfdab8f0839" providerId="LiveId" clId="{7A5F02A2-0842-4AE0-8F90-0568C40E3CDF}" dt="2017-12-07T05:34:07.179" v="5260" actId="26606"/>
          <ac:spMkLst>
            <pc:docMk/>
            <pc:sldMk cId="1771492471" sldId="312"/>
            <ac:spMk id="3" creationId="{BF8DE95F-35E9-404A-A16E-4C7D485946E7}"/>
          </ac:spMkLst>
        </pc:spChg>
        <pc:spChg chg="add del">
          <ac:chgData name="조정익" userId="4ab12bfdab8f0839" providerId="LiveId" clId="{7A5F02A2-0842-4AE0-8F90-0568C40E3CDF}" dt="2017-12-07T05:32:49.356" v="5225" actId="26606"/>
          <ac:spMkLst>
            <pc:docMk/>
            <pc:sldMk cId="1771492471" sldId="312"/>
            <ac:spMk id="9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34:07.179" v="5260" actId="26606"/>
          <ac:spMkLst>
            <pc:docMk/>
            <pc:sldMk cId="1771492471" sldId="312"/>
            <ac:spMk id="16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34:05.624" v="5257" actId="26606"/>
          <ac:spMkLst>
            <pc:docMk/>
            <pc:sldMk cId="1771492471" sldId="312"/>
            <ac:spMk id="23" creationId="{5A92BC41-5AE1-432E-87C7-12BF9E03D928}"/>
          </ac:spMkLst>
        </pc:spChg>
        <pc:spChg chg="add del">
          <ac:chgData name="조정익" userId="4ab12bfdab8f0839" providerId="LiveId" clId="{7A5F02A2-0842-4AE0-8F90-0568C40E3CDF}" dt="2017-12-07T05:34:07.174" v="5259" actId="26606"/>
          <ac:spMkLst>
            <pc:docMk/>
            <pc:sldMk cId="1771492471" sldId="312"/>
            <ac:spMk id="27" creationId="{CC263FCC-695F-4994-AFE7-65D70BD0EBE0}"/>
          </ac:spMkLst>
        </pc:spChg>
        <pc:spChg chg="add">
          <ac:chgData name="조정익" userId="4ab12bfdab8f0839" providerId="LiveId" clId="{7A5F02A2-0842-4AE0-8F90-0568C40E3CDF}" dt="2017-12-07T05:34:07.179" v="5260" actId="26606"/>
          <ac:spMkLst>
            <pc:docMk/>
            <pc:sldMk cId="1771492471" sldId="312"/>
            <ac:spMk id="29" creationId="{ACBE1851-2230-47A9-B000-CE9046EA61B9}"/>
          </ac:spMkLst>
        </pc:spChg>
        <pc:picChg chg="add mod ord">
          <ac:chgData name="조정익" userId="4ab12bfdab8f0839" providerId="LiveId" clId="{7A5F02A2-0842-4AE0-8F90-0568C40E3CDF}" dt="2017-12-07T05:34:07.179" v="5260" actId="26606"/>
          <ac:picMkLst>
            <pc:docMk/>
            <pc:sldMk cId="1771492471" sldId="312"/>
            <ac:picMk id="4" creationId="{34CB27F3-AE93-4343-9824-D3FC1ADCADE7}"/>
          </ac:picMkLst>
        </pc:picChg>
        <pc:cxnChg chg="add del">
          <ac:chgData name="조정익" userId="4ab12bfdab8f0839" providerId="LiveId" clId="{7A5F02A2-0842-4AE0-8F90-0568C40E3CDF}" dt="2017-12-07T05:32:49.356" v="5225" actId="26606"/>
          <ac:cxnSpMkLst>
            <pc:docMk/>
            <pc:sldMk cId="1771492471" sldId="312"/>
            <ac:cxnSpMk id="11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34:07.179" v="5260" actId="26606"/>
          <ac:cxnSpMkLst>
            <pc:docMk/>
            <pc:sldMk cId="1771492471" sldId="312"/>
            <ac:cxnSpMk id="18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34:05.624" v="5257" actId="26606"/>
          <ac:cxnSpMkLst>
            <pc:docMk/>
            <pc:sldMk cId="1771492471" sldId="312"/>
            <ac:cxnSpMk id="25" creationId="{DC0E1208-0B30-4396-AE7C-AEBFFAEE66DB}"/>
          </ac:cxnSpMkLst>
        </pc:cxnChg>
        <pc:cxnChg chg="add">
          <ac:chgData name="조정익" userId="4ab12bfdab8f0839" providerId="LiveId" clId="{7A5F02A2-0842-4AE0-8F90-0568C40E3CDF}" dt="2017-12-07T05:34:07.179" v="5260" actId="26606"/>
          <ac:cxnSpMkLst>
            <pc:docMk/>
            <pc:sldMk cId="1771492471" sldId="312"/>
            <ac:cxnSpMk id="30" creationId="{23B93832-6514-44F4-849B-5EE2C8A2337D}"/>
          </ac:cxnSpMkLst>
        </pc:cxnChg>
      </pc:sldChg>
      <pc:sldChg chg="addSp delSp modSp add mod setBg">
        <pc:chgData name="조정익" userId="4ab12bfdab8f0839" providerId="LiveId" clId="{7A5F02A2-0842-4AE0-8F90-0568C40E3CDF}" dt="2017-12-07T05:50:45.466" v="5828" actId="26606"/>
        <pc:sldMkLst>
          <pc:docMk/>
          <pc:sldMk cId="1906127042" sldId="313"/>
        </pc:sldMkLst>
        <pc:spChg chg="mod">
          <ac:chgData name="조정익" userId="4ab12bfdab8f0839" providerId="LiveId" clId="{7A5F02A2-0842-4AE0-8F90-0568C40E3CDF}" dt="2017-12-07T05:50:01.596" v="5767" actId="26606"/>
          <ac:spMkLst>
            <pc:docMk/>
            <pc:sldMk cId="1906127042" sldId="313"/>
            <ac:spMk id="2" creationId="{56A18D12-DC7F-40EB-B341-544529BB6B6C}"/>
          </ac:spMkLst>
        </pc:spChg>
        <pc:spChg chg="add del mod">
          <ac:chgData name="조정익" userId="4ab12bfdab8f0839" providerId="LiveId" clId="{7A5F02A2-0842-4AE0-8F90-0568C40E3CDF}" dt="2017-12-07T05:50:45.466" v="5828" actId="26606"/>
          <ac:spMkLst>
            <pc:docMk/>
            <pc:sldMk cId="1906127042" sldId="313"/>
            <ac:spMk id="3" creationId="{5FDDCB8B-C94C-4DA5-AE38-B468B827078F}"/>
          </ac:spMkLst>
        </pc:spChg>
        <pc:spChg chg="add del">
          <ac:chgData name="조정익" userId="4ab12bfdab8f0839" providerId="LiveId" clId="{7A5F02A2-0842-4AE0-8F90-0568C40E3CDF}" dt="2017-12-07T05:48:54.183" v="5625" actId="26606"/>
          <ac:spMkLst>
            <pc:docMk/>
            <pc:sldMk cId="1906127042" sldId="313"/>
            <ac:spMk id="8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44:04.379" v="5387" actId="26606"/>
          <ac:spMkLst>
            <pc:docMk/>
            <pc:sldMk cId="1906127042" sldId="313"/>
            <ac:spMk id="11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49:52.100" v="5763" actId="26606"/>
          <ac:spMkLst>
            <pc:docMk/>
            <pc:sldMk cId="1906127042" sldId="313"/>
            <ac:spMk id="14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50:01.596" v="5767" actId="26606"/>
          <ac:spMkLst>
            <pc:docMk/>
            <pc:sldMk cId="1906127042" sldId="313"/>
            <ac:spMk id="21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5:50:45.466" v="5828" actId="26606"/>
          <ac:spMkLst>
            <pc:docMk/>
            <pc:sldMk cId="1906127042" sldId="313"/>
            <ac:spMk id="28" creationId="{AB45A142-4255-493C-8284-5D566C121B10}"/>
          </ac:spMkLst>
        </pc:spChg>
        <pc:spChg chg="add">
          <ac:chgData name="조정익" userId="4ab12bfdab8f0839" providerId="LiveId" clId="{7A5F02A2-0842-4AE0-8F90-0568C40E3CDF}" dt="2017-12-07T05:50:45.466" v="5828" actId="26606"/>
          <ac:spMkLst>
            <pc:docMk/>
            <pc:sldMk cId="1906127042" sldId="313"/>
            <ac:spMk id="35" creationId="{AB45A142-4255-493C-8284-5D566C121B10}"/>
          </ac:spMkLst>
        </pc:spChg>
        <pc:picChg chg="add del mod">
          <ac:chgData name="조정익" userId="4ab12bfdab8f0839" providerId="LiveId" clId="{7A5F02A2-0842-4AE0-8F90-0568C40E3CDF}" dt="2017-12-07T05:34:12.882" v="5262" actId="26606"/>
          <ac:picMkLst>
            <pc:docMk/>
            <pc:sldMk cId="1906127042" sldId="313"/>
            <ac:picMk id="4" creationId="{6CEDC87E-1E07-4072-B9AC-091F9EE419B7}"/>
          </ac:picMkLst>
        </pc:picChg>
        <pc:picChg chg="add del">
          <ac:chgData name="조정익" userId="4ab12bfdab8f0839" providerId="LiveId" clId="{7A5F02A2-0842-4AE0-8F90-0568C40E3CDF}" dt="2017-12-07T05:42:50.567" v="5265" actId="478"/>
          <ac:picMkLst>
            <pc:docMk/>
            <pc:sldMk cId="1906127042" sldId="313"/>
            <ac:picMk id="5" creationId="{96084304-5C8A-4882-BFAB-74403BC00909}"/>
          </ac:picMkLst>
        </pc:picChg>
        <pc:picChg chg="add mod ord">
          <ac:chgData name="조정익" userId="4ab12bfdab8f0839" providerId="LiveId" clId="{7A5F02A2-0842-4AE0-8F90-0568C40E3CDF}" dt="2017-12-07T05:48:54.183" v="5625" actId="26606"/>
          <ac:picMkLst>
            <pc:docMk/>
            <pc:sldMk cId="1906127042" sldId="313"/>
            <ac:picMk id="6" creationId="{8A632201-D0C0-47DC-B175-4AD5A479AC72}"/>
          </ac:picMkLst>
        </pc:picChg>
        <pc:cxnChg chg="add del">
          <ac:chgData name="조정익" userId="4ab12bfdab8f0839" providerId="LiveId" clId="{7A5F02A2-0842-4AE0-8F90-0568C40E3CDF}" dt="2017-12-07T05:48:54.183" v="5625" actId="26606"/>
          <ac:cxnSpMkLst>
            <pc:docMk/>
            <pc:sldMk cId="1906127042" sldId="313"/>
            <ac:cxnSpMk id="9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44:04.379" v="5387" actId="26606"/>
          <ac:cxnSpMkLst>
            <pc:docMk/>
            <pc:sldMk cId="1906127042" sldId="313"/>
            <ac:cxnSpMk id="13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49:52.100" v="5763" actId="26606"/>
          <ac:cxnSpMkLst>
            <pc:docMk/>
            <pc:sldMk cId="1906127042" sldId="313"/>
            <ac:cxnSpMk id="16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50:01.596" v="5767" actId="26606"/>
          <ac:cxnSpMkLst>
            <pc:docMk/>
            <pc:sldMk cId="1906127042" sldId="313"/>
            <ac:cxnSpMk id="23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5:50:45.466" v="5828" actId="26606"/>
          <ac:cxnSpMkLst>
            <pc:docMk/>
            <pc:sldMk cId="1906127042" sldId="313"/>
            <ac:cxnSpMk id="30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5:50:45.466" v="5828" actId="26606"/>
          <ac:cxnSpMkLst>
            <pc:docMk/>
            <pc:sldMk cId="1906127042" sldId="313"/>
            <ac:cxnSpMk id="37" creationId="{38FB9660-F42F-4313-BBC4-47C007FE484C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5:58:05.552" v="6253" actId="26606"/>
        <pc:sldMkLst>
          <pc:docMk/>
          <pc:sldMk cId="2178867216" sldId="314"/>
        </pc:sldMkLst>
        <pc:spChg chg="mod">
          <ac:chgData name="조정익" userId="4ab12bfdab8f0839" providerId="LiveId" clId="{7A5F02A2-0842-4AE0-8F90-0568C40E3CDF}" dt="2017-12-07T05:58:05.552" v="6253" actId="26606"/>
          <ac:spMkLst>
            <pc:docMk/>
            <pc:sldMk cId="2178867216" sldId="314"/>
            <ac:spMk id="2" creationId="{DDA54038-5B0F-4A8B-A694-E9D85953CDC7}"/>
          </ac:spMkLst>
        </pc:spChg>
        <pc:spChg chg="del">
          <ac:chgData name="조정익" userId="4ab12bfdab8f0839" providerId="LiveId" clId="{7A5F02A2-0842-4AE0-8F90-0568C40E3CDF}" dt="2017-12-07T05:58:05.552" v="6253" actId="26606"/>
          <ac:spMkLst>
            <pc:docMk/>
            <pc:sldMk cId="2178867216" sldId="314"/>
            <ac:spMk id="3" creationId="{0175284F-D20A-4B83-A62D-3CEE425E1EAE}"/>
          </ac:spMkLst>
        </pc:spChg>
        <pc:spChg chg="add">
          <ac:chgData name="조정익" userId="4ab12bfdab8f0839" providerId="LiveId" clId="{7A5F02A2-0842-4AE0-8F90-0568C40E3CDF}" dt="2017-12-07T05:58:05.552" v="6253" actId="26606"/>
          <ac:spMkLst>
            <pc:docMk/>
            <pc:sldMk cId="2178867216" sldId="314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7T05:58:05.552" v="6253" actId="26606"/>
          <ac:spMkLst>
            <pc:docMk/>
            <pc:sldMk cId="2178867216" sldId="314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7T05:58:05.552" v="6253" actId="26606"/>
          <ac:cxnSpMkLst>
            <pc:docMk/>
            <pc:sldMk cId="2178867216" sldId="314"/>
            <ac:cxnSpMk id="12" creationId="{45000665-DFC7-417E-8FD7-516A0F15C975}"/>
          </ac:cxnSpMkLst>
        </pc:cxnChg>
      </pc:sldChg>
      <pc:sldChg chg="addSp modSp add mod setBg">
        <pc:chgData name="조정익" userId="4ab12bfdab8f0839" providerId="LiveId" clId="{7A5F02A2-0842-4AE0-8F90-0568C40E3CDF}" dt="2017-12-07T06:15:04.345" v="7717" actId="27614"/>
        <pc:sldMkLst>
          <pc:docMk/>
          <pc:sldMk cId="1175688308" sldId="315"/>
        </pc:sldMkLst>
        <pc:spChg chg="mod">
          <ac:chgData name="조정익" userId="4ab12bfdab8f0839" providerId="LiveId" clId="{7A5F02A2-0842-4AE0-8F90-0568C40E3CDF}" dt="2017-12-07T06:14:55.752" v="7716" actId="26606"/>
          <ac:spMkLst>
            <pc:docMk/>
            <pc:sldMk cId="1175688308" sldId="315"/>
            <ac:spMk id="2" creationId="{62015927-DAC1-47F1-855D-011D1743BB72}"/>
          </ac:spMkLst>
        </pc:spChg>
        <pc:spChg chg="mod">
          <ac:chgData name="조정익" userId="4ab12bfdab8f0839" providerId="LiveId" clId="{7A5F02A2-0842-4AE0-8F90-0568C40E3CDF}" dt="2017-12-07T06:14:55.752" v="7716" actId="26606"/>
          <ac:spMkLst>
            <pc:docMk/>
            <pc:sldMk cId="1175688308" sldId="315"/>
            <ac:spMk id="3" creationId="{9DB19104-41F4-4487-B2F4-DC72C6473211}"/>
          </ac:spMkLst>
        </pc:spChg>
        <pc:spChg chg="add">
          <ac:chgData name="조정익" userId="4ab12bfdab8f0839" providerId="LiveId" clId="{7A5F02A2-0842-4AE0-8F90-0568C40E3CDF}" dt="2017-12-07T06:14:55.752" v="7716" actId="26606"/>
          <ac:spMkLst>
            <pc:docMk/>
            <pc:sldMk cId="1175688308" sldId="315"/>
            <ac:spMk id="9" creationId="{AB45A142-4255-493C-8284-5D566C121B10}"/>
          </ac:spMkLst>
        </pc:spChg>
        <pc:picChg chg="add mod ord">
          <ac:chgData name="조정익" userId="4ab12bfdab8f0839" providerId="LiveId" clId="{7A5F02A2-0842-4AE0-8F90-0568C40E3CDF}" dt="2017-12-07T06:15:04.345" v="7717" actId="27614"/>
          <ac:picMkLst>
            <pc:docMk/>
            <pc:sldMk cId="1175688308" sldId="315"/>
            <ac:picMk id="4" creationId="{D9143D60-3DC8-4F79-A7D4-7EC2C9216D51}"/>
          </ac:picMkLst>
        </pc:picChg>
        <pc:cxnChg chg="add">
          <ac:chgData name="조정익" userId="4ab12bfdab8f0839" providerId="LiveId" clId="{7A5F02A2-0842-4AE0-8F90-0568C40E3CDF}" dt="2017-12-07T06:14:55.752" v="7716" actId="26606"/>
          <ac:cxnSpMkLst>
            <pc:docMk/>
            <pc:sldMk cId="1175688308" sldId="315"/>
            <ac:cxnSpMk id="11" creationId="{38FB9660-F42F-4313-BBC4-47C007FE484C}"/>
          </ac:cxnSpMkLst>
        </pc:cxnChg>
      </pc:sldChg>
      <pc:sldChg chg="addSp delSp modSp add mod setBg">
        <pc:chgData name="조정익" userId="4ab12bfdab8f0839" providerId="LiveId" clId="{7A5F02A2-0842-4AE0-8F90-0568C40E3CDF}" dt="2017-12-07T06:27:59.355" v="8953" actId="6549"/>
        <pc:sldMkLst>
          <pc:docMk/>
          <pc:sldMk cId="2404677816" sldId="316"/>
        </pc:sldMkLst>
        <pc:spChg chg="mod">
          <ac:chgData name="조정익" userId="4ab12bfdab8f0839" providerId="LiveId" clId="{7A5F02A2-0842-4AE0-8F90-0568C40E3CDF}" dt="2017-12-07T06:25:39.415" v="8845" actId="26606"/>
          <ac:spMkLst>
            <pc:docMk/>
            <pc:sldMk cId="2404677816" sldId="316"/>
            <ac:spMk id="2" creationId="{E172E54F-122A-419D-8A32-91F58E5BC5D3}"/>
          </ac:spMkLst>
        </pc:spChg>
        <pc:spChg chg="mod">
          <ac:chgData name="조정익" userId="4ab12bfdab8f0839" providerId="LiveId" clId="{7A5F02A2-0842-4AE0-8F90-0568C40E3CDF}" dt="2017-12-07T06:27:59.355" v="8953" actId="6549"/>
          <ac:spMkLst>
            <pc:docMk/>
            <pc:sldMk cId="2404677816" sldId="316"/>
            <ac:spMk id="3" creationId="{93EAA93D-52B7-4F04-B6C2-974E5FC1B2F1}"/>
          </ac:spMkLst>
        </pc:spChg>
        <pc:spChg chg="add del">
          <ac:chgData name="조정익" userId="4ab12bfdab8f0839" providerId="LiveId" clId="{7A5F02A2-0842-4AE0-8F90-0568C40E3CDF}" dt="2017-12-07T06:25:39.415" v="8845" actId="26606"/>
          <ac:spMkLst>
            <pc:docMk/>
            <pc:sldMk cId="2404677816" sldId="316"/>
            <ac:spMk id="9" creationId="{5E39A796-BE83-48B1-B33F-35C4A32AAB57}"/>
          </ac:spMkLst>
        </pc:spChg>
        <pc:spChg chg="add del">
          <ac:chgData name="조정익" userId="4ab12bfdab8f0839" providerId="LiveId" clId="{7A5F02A2-0842-4AE0-8F90-0568C40E3CDF}" dt="2017-12-07T06:25:39.415" v="8845" actId="26606"/>
          <ac:spMkLst>
            <pc:docMk/>
            <pc:sldMk cId="2404677816" sldId="316"/>
            <ac:spMk id="11" creationId="{72F84B47-E267-4194-8194-831DB7B5547F}"/>
          </ac:spMkLst>
        </pc:spChg>
        <pc:spChg chg="add del">
          <ac:chgData name="조정익" userId="4ab12bfdab8f0839" providerId="LiveId" clId="{7A5F02A2-0842-4AE0-8F90-0568C40E3CDF}" dt="2017-12-07T06:25:39.410" v="8844" actId="26606"/>
          <ac:spMkLst>
            <pc:docMk/>
            <pc:sldMk cId="2404677816" sldId="316"/>
            <ac:spMk id="16" creationId="{40BF962F-4C6F-461E-86F2-C43F56CC939B}"/>
          </ac:spMkLst>
        </pc:spChg>
        <pc:spChg chg="add del">
          <ac:chgData name="조정익" userId="4ab12bfdab8f0839" providerId="LiveId" clId="{7A5F02A2-0842-4AE0-8F90-0568C40E3CDF}" dt="2017-12-07T06:25:39.410" v="8844" actId="26606"/>
          <ac:spMkLst>
            <pc:docMk/>
            <pc:sldMk cId="2404677816" sldId="316"/>
            <ac:spMk id="18" creationId="{2E94A4F7-38E4-45EA-8E2E-CE1B5766B4F1}"/>
          </ac:spMkLst>
        </pc:spChg>
        <pc:spChg chg="add del">
          <ac:chgData name="조정익" userId="4ab12bfdab8f0839" providerId="LiveId" clId="{7A5F02A2-0842-4AE0-8F90-0568C40E3CDF}" dt="2017-12-07T06:25:39.410" v="8844" actId="26606"/>
          <ac:spMkLst>
            <pc:docMk/>
            <pc:sldMk cId="2404677816" sldId="316"/>
            <ac:spMk id="20" creationId="{05C7EBC3-4672-4DAB-81C2-58661FAFAED6}"/>
          </ac:spMkLst>
        </pc:spChg>
        <pc:spChg chg="add">
          <ac:chgData name="조정익" userId="4ab12bfdab8f0839" providerId="LiveId" clId="{7A5F02A2-0842-4AE0-8F90-0568C40E3CDF}" dt="2017-12-07T06:25:39.415" v="8845" actId="26606"/>
          <ac:spMkLst>
            <pc:docMk/>
            <pc:sldMk cId="2404677816" sldId="316"/>
            <ac:spMk id="22" creationId="{0E02442B-BFCE-4D94-A053-748333A3C5C8}"/>
          </ac:spMkLst>
        </pc:spChg>
        <pc:picChg chg="add mod ord">
          <ac:chgData name="조정익" userId="4ab12bfdab8f0839" providerId="LiveId" clId="{7A5F02A2-0842-4AE0-8F90-0568C40E3CDF}" dt="2017-12-07T06:25:45.727" v="8846" actId="27614"/>
          <ac:picMkLst>
            <pc:docMk/>
            <pc:sldMk cId="2404677816" sldId="316"/>
            <ac:picMk id="4" creationId="{5DDF03D0-4635-4979-A5F1-D369932AB942}"/>
          </ac:picMkLst>
        </pc:picChg>
      </pc:sldChg>
      <pc:sldChg chg="addSp delSp modSp add mod setBg setClrOvrMap">
        <pc:chgData name="조정익" userId="4ab12bfdab8f0839" providerId="LiveId" clId="{7A5F02A2-0842-4AE0-8F90-0568C40E3CDF}" dt="2017-12-07T06:20:09.288" v="8229" actId="26606"/>
        <pc:sldMkLst>
          <pc:docMk/>
          <pc:sldMk cId="608517499" sldId="317"/>
        </pc:sldMkLst>
        <pc:spChg chg="mo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" creationId="{B26AA404-7CB7-488F-9078-9CB1A52B9F96}"/>
          </ac:spMkLst>
        </pc:spChg>
        <pc:spChg chg="add del">
          <ac:chgData name="조정익" userId="4ab12bfdab8f0839" providerId="LiveId" clId="{7A5F02A2-0842-4AE0-8F90-0568C40E3CDF}" dt="2017-12-07T06:20:04.973" v="8218" actId="26606"/>
          <ac:spMkLst>
            <pc:docMk/>
            <pc:sldMk cId="608517499" sldId="317"/>
            <ac:spMk id="10" creationId="{3B0DF90E-6BAD-4E82-8FDF-717C9A357378}"/>
          </ac:spMkLst>
        </pc:spChg>
        <pc:spChg chg="add del">
          <ac:chgData name="조정익" userId="4ab12bfdab8f0839" providerId="LiveId" clId="{7A5F02A2-0842-4AE0-8F90-0568C40E3CDF}" dt="2017-12-07T06:20:04.973" v="8218" actId="26606"/>
          <ac:spMkLst>
            <pc:docMk/>
            <pc:sldMk cId="608517499" sldId="317"/>
            <ac:spMk id="12" creationId="{13DCC859-0434-4BB8-B6C5-09C88AE698FB}"/>
          </ac:spMkLst>
        </pc:spChg>
        <pc:spChg chg="add del">
          <ac:chgData name="조정익" userId="4ab12bfdab8f0839" providerId="LiveId" clId="{7A5F02A2-0842-4AE0-8F90-0568C40E3CDF}" dt="2017-12-07T06:20:04.973" v="8218" actId="26606"/>
          <ac:spMkLst>
            <pc:docMk/>
            <pc:sldMk cId="608517499" sldId="317"/>
            <ac:spMk id="14" creationId="{08E7ACFB-B791-4C23-8B17-013FEDC09A89}"/>
          </ac:spMkLst>
        </pc:spChg>
        <pc:spChg chg="add del">
          <ac:chgData name="조정익" userId="4ab12bfdab8f0839" providerId="LiveId" clId="{7A5F02A2-0842-4AE0-8F90-0568C40E3CDF}" dt="2017-12-07T06:20:08.485" v="8222" actId="26606"/>
          <ac:spMkLst>
            <pc:docMk/>
            <pc:sldMk cId="608517499" sldId="317"/>
            <ac:spMk id="16" creationId="{08E89D5E-1885-4160-AC77-CC471DD1D0DB}"/>
          </ac:spMkLst>
        </pc:spChg>
        <pc:spChg chg="add del">
          <ac:chgData name="조정익" userId="4ab12bfdab8f0839" providerId="LiveId" clId="{7A5F02A2-0842-4AE0-8F90-0568C40E3CDF}" dt="2017-12-07T06:20:09.253" v="8226" actId="26606"/>
          <ac:spMkLst>
            <pc:docMk/>
            <pc:sldMk cId="608517499" sldId="317"/>
            <ac:spMk id="20" creationId="{3B0DF90E-6BAD-4E82-8FDF-717C9A357378}"/>
          </ac:spMkLst>
        </pc:spChg>
        <pc:spChg chg="add del">
          <ac:chgData name="조정익" userId="4ab12bfdab8f0839" providerId="LiveId" clId="{7A5F02A2-0842-4AE0-8F90-0568C40E3CDF}" dt="2017-12-07T06:20:09.253" v="8226" actId="26606"/>
          <ac:spMkLst>
            <pc:docMk/>
            <pc:sldMk cId="608517499" sldId="317"/>
            <ac:spMk id="21" creationId="{13DCC859-0434-4BB8-B6C5-09C88AE698FB}"/>
          </ac:spMkLst>
        </pc:spChg>
        <pc:spChg chg="add del">
          <ac:chgData name="조정익" userId="4ab12bfdab8f0839" providerId="LiveId" clId="{7A5F02A2-0842-4AE0-8F90-0568C40E3CDF}" dt="2017-12-07T06:20:09.253" v="8226" actId="26606"/>
          <ac:spMkLst>
            <pc:docMk/>
            <pc:sldMk cId="608517499" sldId="317"/>
            <ac:spMk id="22" creationId="{08E7ACFB-B791-4C23-8B17-013FEDC09A89}"/>
          </ac:spMkLst>
        </pc:spChg>
        <pc:spChg chg="ad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5" creationId="{3B0DF90E-6BAD-4E82-8FDF-717C9A357378}"/>
          </ac:spMkLst>
        </pc:spChg>
        <pc:spChg chg="ad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6" creationId="{13DCC859-0434-4BB8-B6C5-09C88AE698FB}"/>
          </ac:spMkLst>
        </pc:spChg>
        <pc:spChg chg="ad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7" creationId="{08E7ACFB-B791-4C23-8B17-013FEDC09A89}"/>
          </ac:spMkLst>
        </pc:spChg>
        <pc:spChg chg="add del mod">
          <ac:chgData name="조정익" userId="4ab12bfdab8f0839" providerId="LiveId" clId="{7A5F02A2-0842-4AE0-8F90-0568C40E3CDF}" dt="2017-12-07T06:20:09.288" v="8229" actId="26606"/>
          <ac:spMkLst>
            <pc:docMk/>
            <pc:sldMk cId="608517499" sldId="317"/>
            <ac:spMk id="29" creationId="{D7FDBB4A-95DE-47F9-BEF6-B88274FCC13D}"/>
          </ac:spMkLst>
        </pc:spChg>
        <pc:graphicFrameChg chg="add del">
          <ac:chgData name="조정익" userId="4ab12bfdab8f0839" providerId="LiveId" clId="{7A5F02A2-0842-4AE0-8F90-0568C40E3CDF}" dt="2017-12-07T06:20:04.973" v="8218" actId="26606"/>
          <ac:graphicFrameMkLst>
            <pc:docMk/>
            <pc:sldMk cId="608517499" sldId="317"/>
            <ac:graphicFrameMk id="5" creationId="{00000000-0000-0000-0000-000000000000}"/>
          </ac:graphicFrameMkLst>
        </pc:graphicFrameChg>
        <pc:graphicFrameChg chg="add del">
          <ac:chgData name="조정익" userId="4ab12bfdab8f0839" providerId="LiveId" clId="{7A5F02A2-0842-4AE0-8F90-0568C40E3CDF}" dt="2017-12-07T06:20:08.485" v="8222" actId="26606"/>
          <ac:graphicFrameMkLst>
            <pc:docMk/>
            <pc:sldMk cId="608517499" sldId="317"/>
            <ac:graphicFrameMk id="18" creationId="{00000000-0000-0000-0000-000000000000}"/>
          </ac:graphicFrameMkLst>
        </pc:graphicFrameChg>
        <pc:graphicFrameChg chg="add del">
          <ac:chgData name="조정익" userId="4ab12bfdab8f0839" providerId="LiveId" clId="{7A5F02A2-0842-4AE0-8F90-0568C40E3CDF}" dt="2017-12-07T06:20:09.253" v="8226" actId="26606"/>
          <ac:graphicFrameMkLst>
            <pc:docMk/>
            <pc:sldMk cId="608517499" sldId="317"/>
            <ac:graphicFrameMk id="23" creationId="{00000000-0000-0000-0000-000000000000}"/>
          </ac:graphicFrameMkLst>
        </pc:graphicFrameChg>
        <pc:graphicFrameChg chg="add">
          <ac:chgData name="조정익" userId="4ab12bfdab8f0839" providerId="LiveId" clId="{7A5F02A2-0842-4AE0-8F90-0568C40E3CDF}" dt="2017-12-07T06:20:09.288" v="8229" actId="26606"/>
          <ac:graphicFrameMkLst>
            <pc:docMk/>
            <pc:sldMk cId="608517499" sldId="317"/>
            <ac:graphicFrameMk id="28" creationId="{00000000-0000-0000-0000-000000000000}"/>
          </ac:graphicFrameMkLst>
        </pc:graphicFrameChg>
        <pc:picChg chg="add del">
          <ac:chgData name="조정익" userId="4ab12bfdab8f0839" providerId="LiveId" clId="{7A5F02A2-0842-4AE0-8F90-0568C40E3CDF}" dt="2017-12-07T06:19:55" v="8215" actId="26606"/>
          <ac:picMkLst>
            <pc:docMk/>
            <pc:sldMk cId="608517499" sldId="317"/>
            <ac:picMk id="4" creationId="{55E2BB3B-FC8D-4385-B5EF-5568E35BEC56}"/>
          </ac:picMkLst>
        </pc:picChg>
        <pc:cxnChg chg="add del">
          <ac:chgData name="조정익" userId="4ab12bfdab8f0839" providerId="LiveId" clId="{7A5F02A2-0842-4AE0-8F90-0568C40E3CDF}" dt="2017-12-07T06:20:08.485" v="8222" actId="26606"/>
          <ac:cxnSpMkLst>
            <pc:docMk/>
            <pc:sldMk cId="608517499" sldId="317"/>
            <ac:cxnSpMk id="17" creationId="{550D2BD1-98F9-412D-905B-3A843EF4078B}"/>
          </ac:cxnSpMkLst>
        </pc:cxnChg>
      </pc:sldChg>
      <pc:sldChg chg="addSp delSp modSp add mod setBg">
        <pc:chgData name="조정익" userId="4ab12bfdab8f0839" providerId="LiveId" clId="{7A5F02A2-0842-4AE0-8F90-0568C40E3CDF}" dt="2017-12-07T06:23:50.891" v="8489" actId="27614"/>
        <pc:sldMkLst>
          <pc:docMk/>
          <pc:sldMk cId="2630827519" sldId="318"/>
        </pc:sldMkLst>
        <pc:spChg chg="mod">
          <ac:chgData name="조정익" userId="4ab12bfdab8f0839" providerId="LiveId" clId="{7A5F02A2-0842-4AE0-8F90-0568C40E3CDF}" dt="2017-12-07T06:23:31.012" v="8484" actId="26606"/>
          <ac:spMkLst>
            <pc:docMk/>
            <pc:sldMk cId="2630827519" sldId="318"/>
            <ac:spMk id="2" creationId="{90FC87C8-C2F8-4C31-B743-A39302A42733}"/>
          </ac:spMkLst>
        </pc:spChg>
        <pc:spChg chg="add del mod">
          <ac:chgData name="조정익" userId="4ab12bfdab8f0839" providerId="LiveId" clId="{7A5F02A2-0842-4AE0-8F90-0568C40E3CDF}" dt="2017-12-07T06:23:45.197" v="8487" actId="26606"/>
          <ac:spMkLst>
            <pc:docMk/>
            <pc:sldMk cId="2630827519" sldId="318"/>
            <ac:spMk id="3" creationId="{5FDCDEF9-9C39-4169-9290-D692492500CF}"/>
          </ac:spMkLst>
        </pc:spChg>
        <pc:spChg chg="add del">
          <ac:chgData name="조정익" userId="4ab12bfdab8f0839" providerId="LiveId" clId="{7A5F02A2-0842-4AE0-8F90-0568C40E3CDF}" dt="2017-12-07T06:22:54.411" v="8391" actId="26606"/>
          <ac:spMkLst>
            <pc:docMk/>
            <pc:sldMk cId="2630827519" sldId="318"/>
            <ac:spMk id="10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6:23:31.012" v="8484" actId="26606"/>
          <ac:spMkLst>
            <pc:docMk/>
            <pc:sldMk cId="2630827519" sldId="318"/>
            <ac:spMk id="17" creationId="{823AC064-BC96-4F32-8AE1-B2FD38754823}"/>
          </ac:spMkLst>
        </pc:spChg>
        <pc:spChg chg="add del">
          <ac:chgData name="조정익" userId="4ab12bfdab8f0839" providerId="LiveId" clId="{7A5F02A2-0842-4AE0-8F90-0568C40E3CDF}" dt="2017-12-07T06:23:27.542" v="8481" actId="26606"/>
          <ac:spMkLst>
            <pc:docMk/>
            <pc:sldMk cId="2630827519" sldId="318"/>
            <ac:spMk id="26" creationId="{F64F6814-96D5-4463-898E-405CC0C40147}"/>
          </ac:spMkLst>
        </pc:spChg>
        <pc:spChg chg="add del">
          <ac:chgData name="조정익" userId="4ab12bfdab8f0839" providerId="LiveId" clId="{7A5F02A2-0842-4AE0-8F90-0568C40E3CDF}" dt="2017-12-07T06:23:31.007" v="8483" actId="26606"/>
          <ac:spMkLst>
            <pc:docMk/>
            <pc:sldMk cId="2630827519" sldId="318"/>
            <ac:spMk id="28" creationId="{A03E2379-8871-408A-95CE-7AAE8FA53AE5}"/>
          </ac:spMkLst>
        </pc:spChg>
        <pc:spChg chg="add del">
          <ac:chgData name="조정익" userId="4ab12bfdab8f0839" providerId="LiveId" clId="{7A5F02A2-0842-4AE0-8F90-0568C40E3CDF}" dt="2017-12-07T06:23:31.007" v="8483" actId="26606"/>
          <ac:spMkLst>
            <pc:docMk/>
            <pc:sldMk cId="2630827519" sldId="318"/>
            <ac:spMk id="29" creationId="{A0BF428C-DA8B-4D99-9930-18F7F91D873D}"/>
          </ac:spMkLst>
        </pc:spChg>
        <pc:spChg chg="add del">
          <ac:chgData name="조정익" userId="4ab12bfdab8f0839" providerId="LiveId" clId="{7A5F02A2-0842-4AE0-8F90-0568C40E3CDF}" dt="2017-12-07T06:23:45.197" v="8487" actId="26606"/>
          <ac:spMkLst>
            <pc:docMk/>
            <pc:sldMk cId="2630827519" sldId="318"/>
            <ac:spMk id="31" creationId="{E02F3C71-C981-4614-98EA-D6C494F8091E}"/>
          </ac:spMkLst>
        </pc:spChg>
        <pc:spChg chg="add">
          <ac:chgData name="조정익" userId="4ab12bfdab8f0839" providerId="LiveId" clId="{7A5F02A2-0842-4AE0-8F90-0568C40E3CDF}" dt="2017-12-07T06:23:45.197" v="8487" actId="26606"/>
          <ac:spMkLst>
            <pc:docMk/>
            <pc:sldMk cId="2630827519" sldId="318"/>
            <ac:spMk id="36" creationId="{E02F3C71-C981-4614-98EA-D6C494F8091E}"/>
          </ac:spMkLst>
        </pc:spChg>
        <pc:picChg chg="add del mod">
          <ac:chgData name="조정익" userId="4ab12bfdab8f0839" providerId="LiveId" clId="{7A5F02A2-0842-4AE0-8F90-0568C40E3CDF}" dt="2017-12-07T06:21:22.410" v="8244" actId="27614"/>
          <ac:picMkLst>
            <pc:docMk/>
            <pc:sldMk cId="2630827519" sldId="318"/>
            <ac:picMk id="4" creationId="{F2E446FE-63ED-4BC1-B222-B4BB7CA0AF78}"/>
          </ac:picMkLst>
        </pc:picChg>
        <pc:picChg chg="add mod ord">
          <ac:chgData name="조정익" userId="4ab12bfdab8f0839" providerId="LiveId" clId="{7A5F02A2-0842-4AE0-8F90-0568C40E3CDF}" dt="2017-12-07T06:23:50.891" v="8489" actId="27614"/>
          <ac:picMkLst>
            <pc:docMk/>
            <pc:sldMk cId="2630827519" sldId="318"/>
            <ac:picMk id="5" creationId="{7B1DCABA-33A7-4CA0-97E7-ABE072CBE3D4}"/>
          </ac:picMkLst>
        </pc:picChg>
        <pc:picChg chg="add mod ord">
          <ac:chgData name="조정익" userId="4ab12bfdab8f0839" providerId="LiveId" clId="{7A5F02A2-0842-4AE0-8F90-0568C40E3CDF}" dt="2017-12-07T06:23:50.817" v="8488" actId="27614"/>
          <ac:picMkLst>
            <pc:docMk/>
            <pc:sldMk cId="2630827519" sldId="318"/>
            <ac:picMk id="6" creationId="{FC43E7E5-04CF-4E4F-AA8A-D9796DC3383C}"/>
          </ac:picMkLst>
        </pc:picChg>
        <pc:cxnChg chg="add del">
          <ac:chgData name="조정익" userId="4ab12bfdab8f0839" providerId="LiveId" clId="{7A5F02A2-0842-4AE0-8F90-0568C40E3CDF}" dt="2017-12-07T06:22:54.411" v="8391" actId="26606"/>
          <ac:cxnSpMkLst>
            <pc:docMk/>
            <pc:sldMk cId="2630827519" sldId="318"/>
            <ac:cxnSpMk id="12" creationId="{38FB9660-F42F-4313-BBC4-47C007FE484C}"/>
          </ac:cxnSpMkLst>
        </pc:cxnChg>
        <pc:cxnChg chg="add del">
          <ac:chgData name="조정익" userId="4ab12bfdab8f0839" providerId="LiveId" clId="{7A5F02A2-0842-4AE0-8F90-0568C40E3CDF}" dt="2017-12-07T06:23:31.012" v="8484" actId="26606"/>
          <ac:cxnSpMkLst>
            <pc:docMk/>
            <pc:sldMk cId="2630827519" sldId="318"/>
            <ac:cxnSpMk id="19" creationId="{7E7C77BC-7138-40B1-A15B-20F57A494629}"/>
          </ac:cxnSpMkLst>
        </pc:cxnChg>
        <pc:cxnChg chg="add del">
          <ac:chgData name="조정익" userId="4ab12bfdab8f0839" providerId="LiveId" clId="{7A5F02A2-0842-4AE0-8F90-0568C40E3CDF}" dt="2017-12-07T06:23:31.012" v="8484" actId="26606"/>
          <ac:cxnSpMkLst>
            <pc:docMk/>
            <pc:sldMk cId="2630827519" sldId="318"/>
            <ac:cxnSpMk id="21" creationId="{DB146403-F3D6-484B-B2ED-97F9565D0370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6:28:59.001" v="8995" actId="26606"/>
        <pc:sldMkLst>
          <pc:docMk/>
          <pc:sldMk cId="2658418624" sldId="319"/>
        </pc:sldMkLst>
        <pc:spChg chg="mod">
          <ac:chgData name="조정익" userId="4ab12bfdab8f0839" providerId="LiveId" clId="{7A5F02A2-0842-4AE0-8F90-0568C40E3CDF}" dt="2017-12-07T06:28:59.001" v="8995" actId="26606"/>
          <ac:spMkLst>
            <pc:docMk/>
            <pc:sldMk cId="2658418624" sldId="319"/>
            <ac:spMk id="2" creationId="{73AB993D-985D-402D-9473-1B6A73043C6E}"/>
          </ac:spMkLst>
        </pc:spChg>
        <pc:spChg chg="del">
          <ac:chgData name="조정익" userId="4ab12bfdab8f0839" providerId="LiveId" clId="{7A5F02A2-0842-4AE0-8F90-0568C40E3CDF}" dt="2017-12-07T06:28:59.001" v="8995" actId="26606"/>
          <ac:spMkLst>
            <pc:docMk/>
            <pc:sldMk cId="2658418624" sldId="319"/>
            <ac:spMk id="3" creationId="{E937F29B-1EC6-4749-BBD8-CEC6F6ADF634}"/>
          </ac:spMkLst>
        </pc:spChg>
        <pc:spChg chg="add">
          <ac:chgData name="조정익" userId="4ab12bfdab8f0839" providerId="LiveId" clId="{7A5F02A2-0842-4AE0-8F90-0568C40E3CDF}" dt="2017-12-07T06:28:59.001" v="8995" actId="26606"/>
          <ac:spMkLst>
            <pc:docMk/>
            <pc:sldMk cId="2658418624" sldId="319"/>
            <ac:spMk id="8" creationId="{2A8AA5BC-4F7A-4226-8F99-6D824B226A97}"/>
          </ac:spMkLst>
        </pc:spChg>
        <pc:spChg chg="add">
          <ac:chgData name="조정익" userId="4ab12bfdab8f0839" providerId="LiveId" clId="{7A5F02A2-0842-4AE0-8F90-0568C40E3CDF}" dt="2017-12-07T06:28:59.001" v="8995" actId="26606"/>
          <ac:spMkLst>
            <pc:docMk/>
            <pc:sldMk cId="2658418624" sldId="319"/>
            <ac:spMk id="10" creationId="{3E5445C6-DD42-4979-86FF-03730E8C6DB0}"/>
          </ac:spMkLst>
        </pc:spChg>
        <pc:cxnChg chg="add">
          <ac:chgData name="조정익" userId="4ab12bfdab8f0839" providerId="LiveId" clId="{7A5F02A2-0842-4AE0-8F90-0568C40E3CDF}" dt="2017-12-07T06:28:59.001" v="8995" actId="26606"/>
          <ac:cxnSpMkLst>
            <pc:docMk/>
            <pc:sldMk cId="2658418624" sldId="319"/>
            <ac:cxnSpMk id="12" creationId="{45000665-DFC7-417E-8FD7-516A0F15C975}"/>
          </ac:cxnSpMkLst>
        </pc:cxnChg>
      </pc:sldChg>
      <pc:sldChg chg="addSp delSp modSp add mod setBg">
        <pc:chgData name="조정익" userId="4ab12bfdab8f0839" providerId="LiveId" clId="{7A5F02A2-0842-4AE0-8F90-0568C40E3CDF}" dt="2017-12-07T06:36:20.681" v="9155" actId="1076"/>
        <pc:sldMkLst>
          <pc:docMk/>
          <pc:sldMk cId="2002919048" sldId="320"/>
        </pc:sldMkLst>
        <pc:spChg chg="mod">
          <ac:chgData name="조정익" userId="4ab12bfdab8f0839" providerId="LiveId" clId="{7A5F02A2-0842-4AE0-8F90-0568C40E3CDF}" dt="2017-12-07T06:36:15.673" v="9152" actId="26606"/>
          <ac:spMkLst>
            <pc:docMk/>
            <pc:sldMk cId="2002919048" sldId="320"/>
            <ac:spMk id="2" creationId="{ACD530CD-992C-4EA2-8DEB-B3F8E5AB15A2}"/>
          </ac:spMkLst>
        </pc:spChg>
        <pc:spChg chg="mod">
          <ac:chgData name="조정익" userId="4ab12bfdab8f0839" providerId="LiveId" clId="{7A5F02A2-0842-4AE0-8F90-0568C40E3CDF}" dt="2017-12-07T06:36:15.673" v="9152" actId="26606"/>
          <ac:spMkLst>
            <pc:docMk/>
            <pc:sldMk cId="2002919048" sldId="320"/>
            <ac:spMk id="3" creationId="{FAACB7E7-8556-48E6-980F-C0E1B59D735E}"/>
          </ac:spMkLst>
        </pc:spChg>
        <pc:spChg chg="add del">
          <ac:chgData name="조정익" userId="4ab12bfdab8f0839" providerId="LiveId" clId="{7A5F02A2-0842-4AE0-8F90-0568C40E3CDF}" dt="2017-12-07T06:36:14.722" v="9149" actId="26606"/>
          <ac:spMkLst>
            <pc:docMk/>
            <pc:sldMk cId="2002919048" sldId="320"/>
            <ac:spMk id="10" creationId="{823AC064-BC96-4F32-8AE1-B2FD38754823}"/>
          </ac:spMkLst>
        </pc:spChg>
        <pc:spChg chg="add del">
          <ac:chgData name="조정익" userId="4ab12bfdab8f0839" providerId="LiveId" clId="{7A5F02A2-0842-4AE0-8F90-0568C40E3CDF}" dt="2017-12-07T06:36:15.666" v="9151" actId="26606"/>
          <ac:spMkLst>
            <pc:docMk/>
            <pc:sldMk cId="2002919048" sldId="320"/>
            <ac:spMk id="16" creationId="{DAE885FA-583E-488C-A3B2-2647B84A8162}"/>
          </ac:spMkLst>
        </pc:spChg>
        <pc:spChg chg="add del">
          <ac:chgData name="조정익" userId="4ab12bfdab8f0839" providerId="LiveId" clId="{7A5F02A2-0842-4AE0-8F90-0568C40E3CDF}" dt="2017-12-07T06:36:15.666" v="9151" actId="26606"/>
          <ac:spMkLst>
            <pc:docMk/>
            <pc:sldMk cId="2002919048" sldId="320"/>
            <ac:spMk id="17" creationId="{87B1CEC7-C2CE-4440-A0F7-0BE6B3AADB72}"/>
          </ac:spMkLst>
        </pc:spChg>
        <pc:spChg chg="add del">
          <ac:chgData name="조정익" userId="4ab12bfdab8f0839" providerId="LiveId" clId="{7A5F02A2-0842-4AE0-8F90-0568C40E3CDF}" dt="2017-12-07T06:36:15.666" v="9151" actId="26606"/>
          <ac:spMkLst>
            <pc:docMk/>
            <pc:sldMk cId="2002919048" sldId="320"/>
            <ac:spMk id="18" creationId="{7B0DBF0B-D7C2-4F15-94AE-315255824591}"/>
          </ac:spMkLst>
        </pc:spChg>
        <pc:spChg chg="add">
          <ac:chgData name="조정익" userId="4ab12bfdab8f0839" providerId="LiveId" clId="{7A5F02A2-0842-4AE0-8F90-0568C40E3CDF}" dt="2017-12-07T06:36:15.673" v="9152" actId="26606"/>
          <ac:spMkLst>
            <pc:docMk/>
            <pc:sldMk cId="2002919048" sldId="320"/>
            <ac:spMk id="20" creationId="{823AC064-BC96-4F32-8AE1-B2FD38754823}"/>
          </ac:spMkLst>
        </pc:spChg>
        <pc:picChg chg="add mod ord">
          <ac:chgData name="조정익" userId="4ab12bfdab8f0839" providerId="LiveId" clId="{7A5F02A2-0842-4AE0-8F90-0568C40E3CDF}" dt="2017-12-07T06:36:19.278" v="9154" actId="1076"/>
          <ac:picMkLst>
            <pc:docMk/>
            <pc:sldMk cId="2002919048" sldId="320"/>
            <ac:picMk id="4" creationId="{06D2BD7E-339D-44B2-8253-2BA94D48D59E}"/>
          </ac:picMkLst>
        </pc:picChg>
        <pc:picChg chg="add mod ord">
          <ac:chgData name="조정익" userId="4ab12bfdab8f0839" providerId="LiveId" clId="{7A5F02A2-0842-4AE0-8F90-0568C40E3CDF}" dt="2017-12-07T06:36:20.681" v="9155" actId="1076"/>
          <ac:picMkLst>
            <pc:docMk/>
            <pc:sldMk cId="2002919048" sldId="320"/>
            <ac:picMk id="5" creationId="{06B74350-4CE8-4AF6-8326-E14BD29D7E38}"/>
          </ac:picMkLst>
        </pc:picChg>
        <pc:cxnChg chg="add del">
          <ac:chgData name="조정익" userId="4ab12bfdab8f0839" providerId="LiveId" clId="{7A5F02A2-0842-4AE0-8F90-0568C40E3CDF}" dt="2017-12-07T06:36:14.722" v="9149" actId="26606"/>
          <ac:cxnSpMkLst>
            <pc:docMk/>
            <pc:sldMk cId="2002919048" sldId="320"/>
            <ac:cxnSpMk id="12" creationId="{7E7C77BC-7138-40B1-A15B-20F57A494629}"/>
          </ac:cxnSpMkLst>
        </pc:cxnChg>
        <pc:cxnChg chg="add del">
          <ac:chgData name="조정익" userId="4ab12bfdab8f0839" providerId="LiveId" clId="{7A5F02A2-0842-4AE0-8F90-0568C40E3CDF}" dt="2017-12-07T06:36:14.722" v="9149" actId="26606"/>
          <ac:cxnSpMkLst>
            <pc:docMk/>
            <pc:sldMk cId="2002919048" sldId="320"/>
            <ac:cxnSpMk id="14" creationId="{DB146403-F3D6-484B-B2ED-97F9565D0370}"/>
          </ac:cxnSpMkLst>
        </pc:cxnChg>
        <pc:cxnChg chg="add">
          <ac:chgData name="조정익" userId="4ab12bfdab8f0839" providerId="LiveId" clId="{7A5F02A2-0842-4AE0-8F90-0568C40E3CDF}" dt="2017-12-07T06:36:15.673" v="9152" actId="26606"/>
          <ac:cxnSpMkLst>
            <pc:docMk/>
            <pc:sldMk cId="2002919048" sldId="320"/>
            <ac:cxnSpMk id="21" creationId="{7E7C77BC-7138-40B1-A15B-20F57A494629}"/>
          </ac:cxnSpMkLst>
        </pc:cxnChg>
        <pc:cxnChg chg="add">
          <ac:chgData name="조정익" userId="4ab12bfdab8f0839" providerId="LiveId" clId="{7A5F02A2-0842-4AE0-8F90-0568C40E3CDF}" dt="2017-12-07T06:36:15.673" v="9152" actId="26606"/>
          <ac:cxnSpMkLst>
            <pc:docMk/>
            <pc:sldMk cId="2002919048" sldId="320"/>
            <ac:cxnSpMk id="22" creationId="{DB146403-F3D6-484B-B2ED-97F9565D0370}"/>
          </ac:cxnSpMkLst>
        </pc:cxnChg>
      </pc:sldChg>
      <pc:sldChg chg="addSp modSp add mod setBg">
        <pc:chgData name="조정익" userId="4ab12bfdab8f0839" providerId="LiveId" clId="{7A5F02A2-0842-4AE0-8F90-0568C40E3CDF}" dt="2017-12-07T06:38:09.099" v="9357" actId="26606"/>
        <pc:sldMkLst>
          <pc:docMk/>
          <pc:sldMk cId="2008843931" sldId="321"/>
        </pc:sldMkLst>
        <pc:spChg chg="mod">
          <ac:chgData name="조정익" userId="4ab12bfdab8f0839" providerId="LiveId" clId="{7A5F02A2-0842-4AE0-8F90-0568C40E3CDF}" dt="2017-12-07T06:38:09.099" v="9357" actId="26606"/>
          <ac:spMkLst>
            <pc:docMk/>
            <pc:sldMk cId="2008843931" sldId="321"/>
            <ac:spMk id="2" creationId="{C96408F0-AE68-4F28-91C5-F6D6DB4E58D1}"/>
          </ac:spMkLst>
        </pc:spChg>
        <pc:spChg chg="mod">
          <ac:chgData name="조정익" userId="4ab12bfdab8f0839" providerId="LiveId" clId="{7A5F02A2-0842-4AE0-8F90-0568C40E3CDF}" dt="2017-12-07T06:38:09.099" v="9357" actId="26606"/>
          <ac:spMkLst>
            <pc:docMk/>
            <pc:sldMk cId="2008843931" sldId="321"/>
            <ac:spMk id="3" creationId="{D18DDDE5-240C-497E-A73D-08A0A99F9735}"/>
          </ac:spMkLst>
        </pc:spChg>
        <pc:spChg chg="add">
          <ac:chgData name="조정익" userId="4ab12bfdab8f0839" providerId="LiveId" clId="{7A5F02A2-0842-4AE0-8F90-0568C40E3CDF}" dt="2017-12-07T06:38:09.099" v="9357" actId="26606"/>
          <ac:spMkLst>
            <pc:docMk/>
            <pc:sldMk cId="2008843931" sldId="321"/>
            <ac:spMk id="9" creationId="{5E39A796-BE83-48B1-B33F-35C4A32AAB57}"/>
          </ac:spMkLst>
        </pc:spChg>
        <pc:spChg chg="add">
          <ac:chgData name="조정익" userId="4ab12bfdab8f0839" providerId="LiveId" clId="{7A5F02A2-0842-4AE0-8F90-0568C40E3CDF}" dt="2017-12-07T06:38:09.099" v="9357" actId="26606"/>
          <ac:spMkLst>
            <pc:docMk/>
            <pc:sldMk cId="2008843931" sldId="321"/>
            <ac:spMk id="11" creationId="{72F84B47-E267-4194-8194-831DB7B5547F}"/>
          </ac:spMkLst>
        </pc:spChg>
        <pc:picChg chg="add mod ord">
          <ac:chgData name="조정익" userId="4ab12bfdab8f0839" providerId="LiveId" clId="{7A5F02A2-0842-4AE0-8F90-0568C40E3CDF}" dt="2017-12-07T06:38:09.099" v="9357" actId="26606"/>
          <ac:picMkLst>
            <pc:docMk/>
            <pc:sldMk cId="2008843931" sldId="321"/>
            <ac:picMk id="4" creationId="{CB470967-BE28-406E-B3EF-A43690782112}"/>
          </ac:picMkLst>
        </pc:picChg>
      </pc:sldChg>
      <pc:sldChg chg="addSp delSp modSp add mod setBg">
        <pc:chgData name="조정익" userId="4ab12bfdab8f0839" providerId="LiveId" clId="{7A5F02A2-0842-4AE0-8F90-0568C40E3CDF}" dt="2017-12-07T06:40:38.531" v="9533" actId="27614"/>
        <pc:sldMkLst>
          <pc:docMk/>
          <pc:sldMk cId="1381613818" sldId="322"/>
        </pc:sldMkLst>
        <pc:spChg chg="mod ord">
          <ac:chgData name="조정익" userId="4ab12bfdab8f0839" providerId="LiveId" clId="{7A5F02A2-0842-4AE0-8F90-0568C40E3CDF}" dt="2017-12-07T06:40:27.456" v="9532" actId="26606"/>
          <ac:spMkLst>
            <pc:docMk/>
            <pc:sldMk cId="1381613818" sldId="322"/>
            <ac:spMk id="2" creationId="{5352CE3D-DA2C-41F3-AFFB-3C0CBA66BE34}"/>
          </ac:spMkLst>
        </pc:spChg>
        <pc:spChg chg="add del mod">
          <ac:chgData name="조정익" userId="4ab12bfdab8f0839" providerId="LiveId" clId="{7A5F02A2-0842-4AE0-8F90-0568C40E3CDF}" dt="2017-12-07T06:40:27.456" v="9532" actId="26606"/>
          <ac:spMkLst>
            <pc:docMk/>
            <pc:sldMk cId="1381613818" sldId="322"/>
            <ac:spMk id="3" creationId="{06769865-434F-491A-A7B2-9E2C5E0ED904}"/>
          </ac:spMkLst>
        </pc:spChg>
        <pc:spChg chg="add del">
          <ac:chgData name="조정익" userId="4ab12bfdab8f0839" providerId="LiveId" clId="{7A5F02A2-0842-4AE0-8F90-0568C40E3CDF}" dt="2017-12-07T06:39:42.191" v="9379" actId="26606"/>
          <ac:spMkLst>
            <pc:docMk/>
            <pc:sldMk cId="1381613818" sldId="322"/>
            <ac:spMk id="9" creationId="{AB45A142-4255-493C-8284-5D566C121B10}"/>
          </ac:spMkLst>
        </pc:spChg>
        <pc:spChg chg="add">
          <ac:chgData name="조정익" userId="4ab12bfdab8f0839" providerId="LiveId" clId="{7A5F02A2-0842-4AE0-8F90-0568C40E3CDF}" dt="2017-12-07T06:40:27.456" v="9532" actId="26606"/>
          <ac:spMkLst>
            <pc:docMk/>
            <pc:sldMk cId="1381613818" sldId="322"/>
            <ac:spMk id="10" creationId="{AB45A142-4255-493C-8284-5D566C121B10}"/>
          </ac:spMkLst>
        </pc:spChg>
        <pc:picChg chg="add del mod">
          <ac:chgData name="조정익" userId="4ab12bfdab8f0839" providerId="LiveId" clId="{7A5F02A2-0842-4AE0-8F90-0568C40E3CDF}" dt="2017-12-07T06:39:43.914" v="9380" actId="27614"/>
          <ac:picMkLst>
            <pc:docMk/>
            <pc:sldMk cId="1381613818" sldId="322"/>
            <ac:picMk id="4" creationId="{58D53B28-420C-4EFC-82BC-A39D561760C2}"/>
          </ac:picMkLst>
        </pc:picChg>
        <pc:picChg chg="add mod ord">
          <ac:chgData name="조정익" userId="4ab12bfdab8f0839" providerId="LiveId" clId="{7A5F02A2-0842-4AE0-8F90-0568C40E3CDF}" dt="2017-12-07T06:40:38.531" v="9533" actId="27614"/>
          <ac:picMkLst>
            <pc:docMk/>
            <pc:sldMk cId="1381613818" sldId="322"/>
            <ac:picMk id="5" creationId="{05B33519-4F4A-49AE-97B6-0FE5697424BE}"/>
          </ac:picMkLst>
        </pc:picChg>
        <pc:cxnChg chg="add del">
          <ac:chgData name="조정익" userId="4ab12bfdab8f0839" providerId="LiveId" clId="{7A5F02A2-0842-4AE0-8F90-0568C40E3CDF}" dt="2017-12-07T06:39:42.191" v="9379" actId="26606"/>
          <ac:cxnSpMkLst>
            <pc:docMk/>
            <pc:sldMk cId="1381613818" sldId="322"/>
            <ac:cxnSpMk id="11" creationId="{38FB9660-F42F-4313-BBC4-47C007FE484C}"/>
          </ac:cxnSpMkLst>
        </pc:cxnChg>
        <pc:cxnChg chg="add">
          <ac:chgData name="조정익" userId="4ab12bfdab8f0839" providerId="LiveId" clId="{7A5F02A2-0842-4AE0-8F90-0568C40E3CDF}" dt="2017-12-07T06:40:27.456" v="9532" actId="26606"/>
          <ac:cxnSpMkLst>
            <pc:docMk/>
            <pc:sldMk cId="1381613818" sldId="322"/>
            <ac:cxnSpMk id="12" creationId="{38FB9660-F42F-4313-BBC4-47C007FE484C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6:46:06.860" v="9973" actId="26606"/>
        <pc:sldMkLst>
          <pc:docMk/>
          <pc:sldMk cId="1594071087" sldId="323"/>
        </pc:sldMkLst>
        <pc:spChg chg="mod">
          <ac:chgData name="조정익" userId="4ab12bfdab8f0839" providerId="LiveId" clId="{7A5F02A2-0842-4AE0-8F90-0568C40E3CDF}" dt="2017-12-07T06:46:06.860" v="9973" actId="26606"/>
          <ac:spMkLst>
            <pc:docMk/>
            <pc:sldMk cId="1594071087" sldId="323"/>
            <ac:spMk id="2" creationId="{ACB83AB7-C3E7-4184-BE14-89B40F3163D8}"/>
          </ac:spMkLst>
        </pc:spChg>
        <pc:spChg chg="mod">
          <ac:chgData name="조정익" userId="4ab12bfdab8f0839" providerId="LiveId" clId="{7A5F02A2-0842-4AE0-8F90-0568C40E3CDF}" dt="2017-12-07T06:46:06.860" v="9973" actId="26606"/>
          <ac:spMkLst>
            <pc:docMk/>
            <pc:sldMk cId="1594071087" sldId="323"/>
            <ac:spMk id="3" creationId="{308D8AE8-0156-4B03-A9EB-E99EC601EBC6}"/>
          </ac:spMkLst>
        </pc:spChg>
        <pc:spChg chg="add del">
          <ac:chgData name="조정익" userId="4ab12bfdab8f0839" providerId="LiveId" clId="{7A5F02A2-0842-4AE0-8F90-0568C40E3CDF}" dt="2017-12-07T06:46:06.855" v="9972" actId="26606"/>
          <ac:spMkLst>
            <pc:docMk/>
            <pc:sldMk cId="1594071087" sldId="323"/>
            <ac:spMk id="8" creationId="{FEF4E260-B79D-41D8-90EB-C84807CD77EC}"/>
          </ac:spMkLst>
        </pc:spChg>
        <pc:spChg chg="add del">
          <ac:chgData name="조정익" userId="4ab12bfdab8f0839" providerId="LiveId" clId="{7A5F02A2-0842-4AE0-8F90-0568C40E3CDF}" dt="2017-12-07T06:46:06.855" v="9972" actId="26606"/>
          <ac:spMkLst>
            <pc:docMk/>
            <pc:sldMk cId="1594071087" sldId="323"/>
            <ac:spMk id="12" creationId="{241208F6-8B1C-4098-9388-150BC8E447B2}"/>
          </ac:spMkLst>
        </pc:spChg>
        <pc:spChg chg="add">
          <ac:chgData name="조정익" userId="4ab12bfdab8f0839" providerId="LiveId" clId="{7A5F02A2-0842-4AE0-8F90-0568C40E3CDF}" dt="2017-12-07T06:46:06.860" v="9973" actId="26606"/>
          <ac:spMkLst>
            <pc:docMk/>
            <pc:sldMk cId="1594071087" sldId="323"/>
            <ac:spMk id="14" creationId="{793EF0C2-EE57-40DD-B754-BF1477FABABB}"/>
          </ac:spMkLst>
        </pc:spChg>
        <pc:cxnChg chg="add del">
          <ac:chgData name="조정익" userId="4ab12bfdab8f0839" providerId="LiveId" clId="{7A5F02A2-0842-4AE0-8F90-0568C40E3CDF}" dt="2017-12-07T06:46:06.855" v="9972" actId="26606"/>
          <ac:cxnSpMkLst>
            <pc:docMk/>
            <pc:sldMk cId="1594071087" sldId="323"/>
            <ac:cxnSpMk id="10" creationId="{0686AD50-C6DC-4D98-A467-9AC1F3C2D8D0}"/>
          </ac:cxnSpMkLst>
        </pc:cxnChg>
      </pc:sldChg>
      <pc:sldChg chg="addSp delSp modSp add mod setBg setClrOvrMap">
        <pc:chgData name="조정익" userId="4ab12bfdab8f0839" providerId="LiveId" clId="{7A5F02A2-0842-4AE0-8F90-0568C40E3CDF}" dt="2017-12-07T09:03:57.419" v="11677" actId="26606"/>
        <pc:sldMkLst>
          <pc:docMk/>
          <pc:sldMk cId="2550026908" sldId="324"/>
        </pc:sldMkLst>
        <pc:spChg chg="mod">
          <ac:chgData name="조정익" userId="4ab12bfdab8f0839" providerId="LiveId" clId="{7A5F02A2-0842-4AE0-8F90-0568C40E3CDF}" dt="2017-12-07T08:41:31.459" v="11156" actId="26606"/>
          <ac:spMkLst>
            <pc:docMk/>
            <pc:sldMk cId="2550026908" sldId="324"/>
            <ac:spMk id="2" creationId="{D942013A-024B-468A-85E5-98C651221890}"/>
          </ac:spMkLst>
        </pc:spChg>
        <pc:spChg chg="mod">
          <ac:chgData name="조정익" userId="4ab12bfdab8f0839" providerId="LiveId" clId="{7A5F02A2-0842-4AE0-8F90-0568C40E3CDF}" dt="2017-12-07T08:41:31.459" v="11156" actId="26606"/>
          <ac:spMkLst>
            <pc:docMk/>
            <pc:sldMk cId="2550026908" sldId="324"/>
            <ac:spMk id="3" creationId="{36540C94-CC24-4584-996B-3ADC7C23381D}"/>
          </ac:spMkLst>
        </pc:spChg>
        <pc:spChg chg="add del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8" creationId="{EA67B5B4-3A24-436E-B663-1B2EBFF8A0CD}"/>
          </ac:spMkLst>
        </pc:spChg>
        <pc:spChg chg="add del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10" creationId="{987FDF89-C993-41F4-A1B8-DBAFF16008A9}"/>
          </ac:spMkLst>
        </pc:spChg>
        <pc:spChg chg="add del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12" creationId="{64E585EA-75FD-4025-8270-F66A58A15CDA}"/>
          </ac:spMkLst>
        </pc:spChg>
        <pc:spChg chg="add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17" creationId="{EA67B5B4-3A24-436E-B663-1B2EBFF8A0CD}"/>
          </ac:spMkLst>
        </pc:spChg>
        <pc:spChg chg="add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19" creationId="{987FDF89-C993-41F4-A1B8-DBAFF16008A9}"/>
          </ac:spMkLst>
        </pc:spChg>
        <pc:spChg chg="add">
          <ac:chgData name="조정익" userId="4ab12bfdab8f0839" providerId="LiveId" clId="{7A5F02A2-0842-4AE0-8F90-0568C40E3CDF}" dt="2017-12-07T09:03:57.419" v="11677" actId="26606"/>
          <ac:spMkLst>
            <pc:docMk/>
            <pc:sldMk cId="2550026908" sldId="324"/>
            <ac:spMk id="21" creationId="{64E585EA-75FD-4025-8270-F66A58A15CDA}"/>
          </ac:spMkLst>
        </pc:spChg>
      </pc:sldChg>
      <pc:sldChg chg="addSp delSp modSp add mod setBg">
        <pc:chgData name="조정익" userId="4ab12bfdab8f0839" providerId="LiveId" clId="{7A5F02A2-0842-4AE0-8F90-0568C40E3CDF}" dt="2017-12-07T08:20:27.903" v="10341" actId="26606"/>
        <pc:sldMkLst>
          <pc:docMk/>
          <pc:sldMk cId="1302403773" sldId="325"/>
        </pc:sldMkLst>
        <pc:spChg chg="mo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2" creationId="{2D452B4E-1D5A-4F81-AE14-EF6F2A0A06DA}"/>
          </ac:spMkLst>
        </pc:spChg>
        <pc:spChg chg="add del mo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3" creationId="{0450A9FB-C810-4C20-B050-E88FF58996D9}"/>
          </ac:spMkLst>
        </pc:spChg>
        <pc:spChg chg="add del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10" creationId="{AB45A142-4255-493C-8284-5D566C121B10}"/>
          </ac:spMkLst>
        </pc:spChg>
        <pc:spChg chg="add del">
          <ac:chgData name="조정익" userId="4ab12bfdab8f0839" providerId="LiveId" clId="{7A5F02A2-0842-4AE0-8F90-0568C40E3CDF}" dt="2017-12-07T08:20:27.280" v="10338" actId="26606"/>
          <ac:spMkLst>
            <pc:docMk/>
            <pc:sldMk cId="1302403773" sldId="325"/>
            <ac:spMk id="17" creationId="{5E39A796-BE83-48B1-B33F-35C4A32AAB57}"/>
          </ac:spMkLst>
        </pc:spChg>
        <pc:spChg chg="add del">
          <ac:chgData name="조정익" userId="4ab12bfdab8f0839" providerId="LiveId" clId="{7A5F02A2-0842-4AE0-8F90-0568C40E3CDF}" dt="2017-12-07T08:20:27.280" v="10338" actId="26606"/>
          <ac:spMkLst>
            <pc:docMk/>
            <pc:sldMk cId="1302403773" sldId="325"/>
            <ac:spMk id="19" creationId="{72F84B47-E267-4194-8194-831DB7B5547F}"/>
          </ac:spMkLst>
        </pc:spChg>
        <pc:spChg chg="add del">
          <ac:chgData name="조정익" userId="4ab12bfdab8f0839" providerId="LiveId" clId="{7A5F02A2-0842-4AE0-8F90-0568C40E3CDF}" dt="2017-12-07T08:20:27.894" v="10340" actId="26606"/>
          <ac:spMkLst>
            <pc:docMk/>
            <pc:sldMk cId="1302403773" sldId="325"/>
            <ac:spMk id="21" creationId="{F60FCA6E-0894-46CD-BD49-5955A51E0084}"/>
          </ac:spMkLst>
        </pc:spChg>
        <pc:spChg chg="add del">
          <ac:chgData name="조정익" userId="4ab12bfdab8f0839" providerId="LiveId" clId="{7A5F02A2-0842-4AE0-8F90-0568C40E3CDF}" dt="2017-12-07T08:20:27.894" v="10340" actId="26606"/>
          <ac:spMkLst>
            <pc:docMk/>
            <pc:sldMk cId="1302403773" sldId="325"/>
            <ac:spMk id="22" creationId="{E78C6E4B-A1F1-4B6C-97EC-BE997495D6AC}"/>
          </ac:spMkLst>
        </pc:spChg>
        <pc:spChg chg="ad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24" creationId="{40BF962F-4C6F-461E-86F2-C43F56CC939B}"/>
          </ac:spMkLst>
        </pc:spChg>
        <pc:spChg chg="ad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25" creationId="{2E94A4F7-38E4-45EA-8E2E-CE1B5766B4F1}"/>
          </ac:spMkLst>
        </pc:spChg>
        <pc:spChg chg="add">
          <ac:chgData name="조정익" userId="4ab12bfdab8f0839" providerId="LiveId" clId="{7A5F02A2-0842-4AE0-8F90-0568C40E3CDF}" dt="2017-12-07T08:20:27.903" v="10341" actId="26606"/>
          <ac:spMkLst>
            <pc:docMk/>
            <pc:sldMk cId="1302403773" sldId="325"/>
            <ac:spMk id="26" creationId="{05C7EBC3-4672-4DAB-81C2-58661FAFAED6}"/>
          </ac:spMkLst>
        </pc:spChg>
        <pc:picChg chg="add del mod">
          <ac:chgData name="조정익" userId="4ab12bfdab8f0839" providerId="LiveId" clId="{7A5F02A2-0842-4AE0-8F90-0568C40E3CDF}" dt="2017-12-07T08:17:07.204" v="10025"/>
          <ac:picMkLst>
            <pc:docMk/>
            <pc:sldMk cId="1302403773" sldId="325"/>
            <ac:picMk id="4" creationId="{7B2A22F2-5C0C-447A-9085-58181BBCBCA8}"/>
          </ac:picMkLst>
        </pc:picChg>
        <pc:picChg chg="add mod ord">
          <ac:chgData name="조정익" userId="4ab12bfdab8f0839" providerId="LiveId" clId="{7A5F02A2-0842-4AE0-8F90-0568C40E3CDF}" dt="2017-12-07T08:20:27.903" v="10341" actId="26606"/>
          <ac:picMkLst>
            <pc:docMk/>
            <pc:sldMk cId="1302403773" sldId="325"/>
            <ac:picMk id="5" creationId="{FD64B4B7-0DE0-4F08-B4EA-FC35D1292534}"/>
          </ac:picMkLst>
        </pc:picChg>
        <pc:cxnChg chg="add del">
          <ac:chgData name="조정익" userId="4ab12bfdab8f0839" providerId="LiveId" clId="{7A5F02A2-0842-4AE0-8F90-0568C40E3CDF}" dt="2017-12-07T08:20:27.903" v="10341" actId="26606"/>
          <ac:cxnSpMkLst>
            <pc:docMk/>
            <pc:sldMk cId="1302403773" sldId="325"/>
            <ac:cxnSpMk id="12" creationId="{38FB9660-F42F-4313-BBC4-47C007FE484C}"/>
          </ac:cxnSpMkLst>
        </pc:cxnChg>
      </pc:sldChg>
      <pc:sldChg chg="modSp add del">
        <pc:chgData name="조정익" userId="4ab12bfdab8f0839" providerId="LiveId" clId="{7A5F02A2-0842-4AE0-8F90-0568C40E3CDF}" dt="2017-12-07T08:22:41.998" v="10489" actId="2696"/>
        <pc:sldMkLst>
          <pc:docMk/>
          <pc:sldMk cId="410684012" sldId="326"/>
        </pc:sldMkLst>
        <pc:spChg chg="mod">
          <ac:chgData name="조정익" userId="4ab12bfdab8f0839" providerId="LiveId" clId="{7A5F02A2-0842-4AE0-8F90-0568C40E3CDF}" dt="2017-12-07T08:17:42.313" v="10125"/>
          <ac:spMkLst>
            <pc:docMk/>
            <pc:sldMk cId="410684012" sldId="326"/>
            <ac:spMk id="2" creationId="{6D504026-197F-42BC-B1D7-8A4B21F9603C}"/>
          </ac:spMkLst>
        </pc:spChg>
        <pc:spChg chg="mod">
          <ac:chgData name="조정익" userId="4ab12bfdab8f0839" providerId="LiveId" clId="{7A5F02A2-0842-4AE0-8F90-0568C40E3CDF}" dt="2017-12-07T08:19:08.890" v="10202" actId="20577"/>
          <ac:spMkLst>
            <pc:docMk/>
            <pc:sldMk cId="410684012" sldId="326"/>
            <ac:spMk id="3" creationId="{DF9B60B5-1E9A-4582-8B0B-C0C3D0DA09FE}"/>
          </ac:spMkLst>
        </pc:spChg>
      </pc:sldChg>
      <pc:sldChg chg="addSp modSp add mod setBg">
        <pc:chgData name="조정익" userId="4ab12bfdab8f0839" providerId="LiveId" clId="{7A5F02A2-0842-4AE0-8F90-0568C40E3CDF}" dt="2017-12-07T08:22:32.632" v="10488" actId="27614"/>
        <pc:sldMkLst>
          <pc:docMk/>
          <pc:sldMk cId="9936302" sldId="327"/>
        </pc:sldMkLst>
        <pc:spChg chg="mod ord">
          <ac:chgData name="조정익" userId="4ab12bfdab8f0839" providerId="LiveId" clId="{7A5F02A2-0842-4AE0-8F90-0568C40E3CDF}" dt="2017-12-07T08:22:23.659" v="10485" actId="26606"/>
          <ac:spMkLst>
            <pc:docMk/>
            <pc:sldMk cId="9936302" sldId="327"/>
            <ac:spMk id="2" creationId="{9BD3544A-18FD-4FFC-AFF9-5B2BFC720F84}"/>
          </ac:spMkLst>
        </pc:spChg>
        <pc:spChg chg="mod ord">
          <ac:chgData name="조정익" userId="4ab12bfdab8f0839" providerId="LiveId" clId="{7A5F02A2-0842-4AE0-8F90-0568C40E3CDF}" dt="2017-12-07T08:22:23.659" v="10485" actId="26606"/>
          <ac:spMkLst>
            <pc:docMk/>
            <pc:sldMk cId="9936302" sldId="327"/>
            <ac:spMk id="3" creationId="{20201C52-7494-4126-890E-97F108C877C8}"/>
          </ac:spMkLst>
        </pc:spChg>
        <pc:spChg chg="add">
          <ac:chgData name="조정익" userId="4ab12bfdab8f0839" providerId="LiveId" clId="{7A5F02A2-0842-4AE0-8F90-0568C40E3CDF}" dt="2017-12-07T08:22:23.659" v="10485" actId="26606"/>
          <ac:spMkLst>
            <pc:docMk/>
            <pc:sldMk cId="9936302" sldId="327"/>
            <ac:spMk id="11" creationId="{247AB924-1B87-43FC-B7C7-B112D5C51A0E}"/>
          </ac:spMkLst>
        </pc:spChg>
        <pc:picChg chg="add mod">
          <ac:chgData name="조정익" userId="4ab12bfdab8f0839" providerId="LiveId" clId="{7A5F02A2-0842-4AE0-8F90-0568C40E3CDF}" dt="2017-12-07T08:22:32.632" v="10488" actId="27614"/>
          <ac:picMkLst>
            <pc:docMk/>
            <pc:sldMk cId="9936302" sldId="327"/>
            <ac:picMk id="4" creationId="{D4115C88-1161-43F7-9A27-75AA3411B0AE}"/>
          </ac:picMkLst>
        </pc:picChg>
        <pc:picChg chg="add mod ord">
          <ac:chgData name="조정익" userId="4ab12bfdab8f0839" providerId="LiveId" clId="{7A5F02A2-0842-4AE0-8F90-0568C40E3CDF}" dt="2017-12-07T08:22:32.631" v="10486" actId="27614"/>
          <ac:picMkLst>
            <pc:docMk/>
            <pc:sldMk cId="9936302" sldId="327"/>
            <ac:picMk id="5" creationId="{E74C2425-4E0D-4E7F-9B97-485E5EA670AB}"/>
          </ac:picMkLst>
        </pc:picChg>
        <pc:picChg chg="add mod">
          <ac:chgData name="조정익" userId="4ab12bfdab8f0839" providerId="LiveId" clId="{7A5F02A2-0842-4AE0-8F90-0568C40E3CDF}" dt="2017-12-07T08:22:32.632" v="10487" actId="27614"/>
          <ac:picMkLst>
            <pc:docMk/>
            <pc:sldMk cId="9936302" sldId="327"/>
            <ac:picMk id="6" creationId="{5EBF141A-749A-424C-8BA7-AF93FA193741}"/>
          </ac:picMkLst>
        </pc:picChg>
        <pc:cxnChg chg="add">
          <ac:chgData name="조정익" userId="4ab12bfdab8f0839" providerId="LiveId" clId="{7A5F02A2-0842-4AE0-8F90-0568C40E3CDF}" dt="2017-12-07T08:22:23.659" v="10485" actId="26606"/>
          <ac:cxnSpMkLst>
            <pc:docMk/>
            <pc:sldMk cId="9936302" sldId="327"/>
            <ac:cxnSpMk id="13" creationId="{DAD2B705-4A9B-408D-AA80-4F41045E09DE}"/>
          </ac:cxnSpMkLst>
        </pc:cxnChg>
        <pc:cxnChg chg="add">
          <ac:chgData name="조정익" userId="4ab12bfdab8f0839" providerId="LiveId" clId="{7A5F02A2-0842-4AE0-8F90-0568C40E3CDF}" dt="2017-12-07T08:22:23.659" v="10485" actId="26606"/>
          <ac:cxnSpMkLst>
            <pc:docMk/>
            <pc:sldMk cId="9936302" sldId="327"/>
            <ac:cxnSpMk id="15" creationId="{99AE2756-0FC4-4155-83E7-58AAAB63E757}"/>
          </ac:cxnSpMkLst>
        </pc:cxnChg>
        <pc:cxnChg chg="add">
          <ac:chgData name="조정익" userId="4ab12bfdab8f0839" providerId="LiveId" clId="{7A5F02A2-0842-4AE0-8F90-0568C40E3CDF}" dt="2017-12-07T08:22:23.659" v="10485" actId="26606"/>
          <ac:cxnSpMkLst>
            <pc:docMk/>
            <pc:sldMk cId="9936302" sldId="327"/>
            <ac:cxnSpMk id="17" creationId="{818DC98F-4057-4645-B948-F604F39A9CFE}"/>
          </ac:cxnSpMkLst>
        </pc:cxnChg>
      </pc:sldChg>
      <pc:sldChg chg="addSp delSp modSp add mod setBg">
        <pc:chgData name="조정익" userId="4ab12bfdab8f0839" providerId="LiveId" clId="{7A5F02A2-0842-4AE0-8F90-0568C40E3CDF}" dt="2017-12-07T08:34:15.174" v="11009" actId="26606"/>
        <pc:sldMkLst>
          <pc:docMk/>
          <pc:sldMk cId="1980599894" sldId="328"/>
        </pc:sldMkLst>
        <pc:spChg chg="mod">
          <ac:chgData name="조정익" userId="4ab12bfdab8f0839" providerId="LiveId" clId="{7A5F02A2-0842-4AE0-8F90-0568C40E3CDF}" dt="2017-12-07T08:34:15.174" v="11008" actId="26606"/>
          <ac:spMkLst>
            <pc:docMk/>
            <pc:sldMk cId="1980599894" sldId="328"/>
            <ac:spMk id="2" creationId="{12E5CA0E-7944-405B-9286-3AC71B1E08DC}"/>
          </ac:spMkLst>
        </pc:spChg>
        <pc:spChg chg="add del">
          <ac:chgData name="조정익" userId="4ab12bfdab8f0839" providerId="LiveId" clId="{7A5F02A2-0842-4AE0-8F90-0568C40E3CDF}" dt="2017-12-07T08:33:44.172" v="10976"/>
          <ac:spMkLst>
            <pc:docMk/>
            <pc:sldMk cId="1980599894" sldId="328"/>
            <ac:spMk id="3" creationId="{ABCFFC9C-C4F3-4F6E-A9A1-D82F2FF85E97}"/>
          </ac:spMkLst>
        </pc:spChg>
        <pc:spChg chg="add del">
          <ac:chgData name="조정익" userId="4ab12bfdab8f0839" providerId="LiveId" clId="{7A5F02A2-0842-4AE0-8F90-0568C40E3CDF}" dt="2017-12-07T08:34:07.447" v="10984" actId="26606"/>
          <ac:spMkLst>
            <pc:docMk/>
            <pc:sldMk cId="1980599894" sldId="328"/>
            <ac:spMk id="10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08.816" v="10988" actId="26606"/>
          <ac:spMkLst>
            <pc:docMk/>
            <pc:sldMk cId="1980599894" sldId="328"/>
            <ac:spMk id="13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09.791" v="10992" actId="26606"/>
          <ac:spMkLst>
            <pc:docMk/>
            <pc:sldMk cId="1980599894" sldId="328"/>
            <ac:spMk id="16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10.881" v="10996" actId="26606"/>
          <ac:spMkLst>
            <pc:docMk/>
            <pc:sldMk cId="1980599894" sldId="328"/>
            <ac:spMk id="18" creationId="{73144208-AAFC-4C3A-A4F1-EF3D72AF4C4C}"/>
          </ac:spMkLst>
        </pc:spChg>
        <pc:spChg chg="add del">
          <ac:chgData name="조정익" userId="4ab12bfdab8f0839" providerId="LiveId" clId="{7A5F02A2-0842-4AE0-8F90-0568C40E3CDF}" dt="2017-12-07T08:34:10.881" v="10996" actId="26606"/>
          <ac:spMkLst>
            <pc:docMk/>
            <pc:sldMk cId="1980599894" sldId="328"/>
            <ac:spMk id="20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12.221" v="11000" actId="26606"/>
          <ac:spMkLst>
            <pc:docMk/>
            <pc:sldMk cId="1980599894" sldId="328"/>
            <ac:spMk id="23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12.782" v="11004" actId="26606"/>
          <ac:spMkLst>
            <pc:docMk/>
            <pc:sldMk cId="1980599894" sldId="328"/>
            <ac:spMk id="25" creationId="{73144208-AAFC-4C3A-A4F1-EF3D72AF4C4C}"/>
          </ac:spMkLst>
        </pc:spChg>
        <pc:spChg chg="add del">
          <ac:chgData name="조정익" userId="4ab12bfdab8f0839" providerId="LiveId" clId="{7A5F02A2-0842-4AE0-8F90-0568C40E3CDF}" dt="2017-12-07T08:34:12.782" v="11004" actId="26606"/>
          <ac:spMkLst>
            <pc:docMk/>
            <pc:sldMk cId="1980599894" sldId="328"/>
            <ac:spMk id="27" creationId="{00000000-0000-0000-0000-000000000000}"/>
          </ac:spMkLst>
        </pc:spChg>
        <pc:spChg chg="add del">
          <ac:chgData name="조정익" userId="4ab12bfdab8f0839" providerId="LiveId" clId="{7A5F02A2-0842-4AE0-8F90-0568C40E3CDF}" dt="2017-12-07T08:34:15.174" v="11008" actId="26606"/>
          <ac:spMkLst>
            <pc:docMk/>
            <pc:sldMk cId="1980599894" sldId="328"/>
            <ac:spMk id="30" creationId="{00000000-0000-0000-0000-000000000000}"/>
          </ac:spMkLst>
        </pc:spChg>
        <pc:picChg chg="add del mod">
          <ac:chgData name="조정익" userId="4ab12bfdab8f0839" providerId="LiveId" clId="{7A5F02A2-0842-4AE0-8F90-0568C40E3CDF}" dt="2017-12-07T08:33:35.287" v="10975"/>
          <ac:picMkLst>
            <pc:docMk/>
            <pc:sldMk cId="1980599894" sldId="328"/>
            <ac:picMk id="4" creationId="{C30E9A0B-E0DC-45A1-9343-5B6EEBB39B00}"/>
          </ac:picMkLst>
        </pc:picChg>
        <pc:picChg chg="add del mod">
          <ac:chgData name="조정익" userId="4ab12bfdab8f0839" providerId="LiveId" clId="{7A5F02A2-0842-4AE0-8F90-0568C40E3CDF}" dt="2017-12-07T08:34:15.174" v="11009" actId="26606"/>
          <ac:picMkLst>
            <pc:docMk/>
            <pc:sldMk cId="1980599894" sldId="328"/>
            <ac:picMk id="5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07.447" v="10984" actId="26606"/>
          <ac:picMkLst>
            <pc:docMk/>
            <pc:sldMk cId="1980599894" sldId="328"/>
            <ac:picMk id="8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08.816" v="10988" actId="26606"/>
          <ac:picMkLst>
            <pc:docMk/>
            <pc:sldMk cId="1980599894" sldId="328"/>
            <ac:picMk id="12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09.791" v="10992" actId="26606"/>
          <ac:picMkLst>
            <pc:docMk/>
            <pc:sldMk cId="1980599894" sldId="328"/>
            <ac:picMk id="15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10.881" v="10996" actId="26606"/>
          <ac:picMkLst>
            <pc:docMk/>
            <pc:sldMk cId="1980599894" sldId="328"/>
            <ac:picMk id="19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12.221" v="11000" actId="26606"/>
          <ac:picMkLst>
            <pc:docMk/>
            <pc:sldMk cId="1980599894" sldId="328"/>
            <ac:picMk id="22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12.782" v="11004" actId="26606"/>
          <ac:picMkLst>
            <pc:docMk/>
            <pc:sldMk cId="1980599894" sldId="328"/>
            <ac:picMk id="26" creationId="{BD79FA8B-51D6-4EFF-BA0F-2D0B57A89DE6}"/>
          </ac:picMkLst>
        </pc:picChg>
        <pc:picChg chg="add del">
          <ac:chgData name="조정익" userId="4ab12bfdab8f0839" providerId="LiveId" clId="{7A5F02A2-0842-4AE0-8F90-0568C40E3CDF}" dt="2017-12-07T08:34:15.174" v="11008" actId="26606"/>
          <ac:picMkLst>
            <pc:docMk/>
            <pc:sldMk cId="1980599894" sldId="328"/>
            <ac:picMk id="29" creationId="{BD79FA8B-51D6-4EFF-BA0F-2D0B57A89DE6}"/>
          </ac:picMkLst>
        </pc:picChg>
      </pc:sldChg>
      <pc:sldChg chg="addSp delSp modSp add mod setBg">
        <pc:chgData name="조정익" userId="4ab12bfdab8f0839" providerId="LiveId" clId="{7A5F02A2-0842-4AE0-8F90-0568C40E3CDF}" dt="2017-12-07T08:50:38.751" v="11464" actId="6549"/>
        <pc:sldMkLst>
          <pc:docMk/>
          <pc:sldMk cId="1950575842" sldId="329"/>
        </pc:sldMkLst>
        <pc:spChg chg="mod ord">
          <ac:chgData name="조정익" userId="4ab12bfdab8f0839" providerId="LiveId" clId="{7A5F02A2-0842-4AE0-8F90-0568C40E3CDF}" dt="2017-12-07T08:48:15.701" v="11260" actId="20577"/>
          <ac:spMkLst>
            <pc:docMk/>
            <pc:sldMk cId="1950575842" sldId="329"/>
            <ac:spMk id="2" creationId="{F8A520FB-EA78-485E-8E10-65B0D778C8BD}"/>
          </ac:spMkLst>
        </pc:spChg>
        <pc:spChg chg="mod ord">
          <ac:chgData name="조정익" userId="4ab12bfdab8f0839" providerId="LiveId" clId="{7A5F02A2-0842-4AE0-8F90-0568C40E3CDF}" dt="2017-12-07T08:50:38.751" v="11464" actId="6549"/>
          <ac:spMkLst>
            <pc:docMk/>
            <pc:sldMk cId="1950575842" sldId="329"/>
            <ac:spMk id="3" creationId="{5C0A18E6-F572-45E2-BF51-032ADFC79669}"/>
          </ac:spMkLst>
        </pc:spChg>
        <pc:spChg chg="add">
          <ac:chgData name="조정익" userId="4ab12bfdab8f0839" providerId="LiveId" clId="{7A5F02A2-0842-4AE0-8F90-0568C40E3CDF}" dt="2017-12-07T08:37:10.211" v="11131" actId="26606"/>
          <ac:spMkLst>
            <pc:docMk/>
            <pc:sldMk cId="1950575842" sldId="329"/>
            <ac:spMk id="11" creationId="{247AB924-1B87-43FC-B7C7-B112D5C51A0E}"/>
          </ac:spMkLst>
        </pc:spChg>
        <pc:picChg chg="add mod ord">
          <ac:chgData name="조정익" userId="4ab12bfdab8f0839" providerId="LiveId" clId="{7A5F02A2-0842-4AE0-8F90-0568C40E3CDF}" dt="2017-12-07T08:37:15.396" v="11133" actId="27614"/>
          <ac:picMkLst>
            <pc:docMk/>
            <pc:sldMk cId="1950575842" sldId="329"/>
            <ac:picMk id="4" creationId="{487C02D4-A9F7-4660-B53E-DD48116E7DB7}"/>
          </ac:picMkLst>
        </pc:picChg>
        <pc:picChg chg="add mod">
          <ac:chgData name="조정익" userId="4ab12bfdab8f0839" providerId="LiveId" clId="{7A5F02A2-0842-4AE0-8F90-0568C40E3CDF}" dt="2017-12-07T08:37:15.396" v="11132" actId="27614"/>
          <ac:picMkLst>
            <pc:docMk/>
            <pc:sldMk cId="1950575842" sldId="329"/>
            <ac:picMk id="5" creationId="{451A6581-B274-44CE-B693-39D97708D941}"/>
          </ac:picMkLst>
        </pc:picChg>
        <pc:picChg chg="add mod">
          <ac:chgData name="조정익" userId="4ab12bfdab8f0839" providerId="LiveId" clId="{7A5F02A2-0842-4AE0-8F90-0568C40E3CDF}" dt="2017-12-07T08:37:15.396" v="11134" actId="27614"/>
          <ac:picMkLst>
            <pc:docMk/>
            <pc:sldMk cId="1950575842" sldId="329"/>
            <ac:picMk id="6" creationId="{96AE0D85-D4B0-464F-A6C8-AE11842C0C4F}"/>
          </ac:picMkLst>
        </pc:picChg>
        <pc:picChg chg="add del">
          <ac:chgData name="조정익" userId="4ab12bfdab8f0839" providerId="LiveId" clId="{7A5F02A2-0842-4AE0-8F90-0568C40E3CDF}" dt="2017-12-07T08:36:49.195" v="11099"/>
          <ac:picMkLst>
            <pc:docMk/>
            <pc:sldMk cId="1950575842" sldId="329"/>
            <ac:picMk id="7" creationId="{B8DC3A98-5317-42A8-A7B6-D1180A0685BA}"/>
          </ac:picMkLst>
        </pc:picChg>
        <pc:cxnChg chg="add">
          <ac:chgData name="조정익" userId="4ab12bfdab8f0839" providerId="LiveId" clId="{7A5F02A2-0842-4AE0-8F90-0568C40E3CDF}" dt="2017-12-07T08:37:10.211" v="11131" actId="26606"/>
          <ac:cxnSpMkLst>
            <pc:docMk/>
            <pc:sldMk cId="1950575842" sldId="329"/>
            <ac:cxnSpMk id="13" creationId="{DAD2B705-4A9B-408D-AA80-4F41045E09DE}"/>
          </ac:cxnSpMkLst>
        </pc:cxnChg>
        <pc:cxnChg chg="add">
          <ac:chgData name="조정익" userId="4ab12bfdab8f0839" providerId="LiveId" clId="{7A5F02A2-0842-4AE0-8F90-0568C40E3CDF}" dt="2017-12-07T08:37:10.211" v="11131" actId="26606"/>
          <ac:cxnSpMkLst>
            <pc:docMk/>
            <pc:sldMk cId="1950575842" sldId="329"/>
            <ac:cxnSpMk id="15" creationId="{99AE2756-0FC4-4155-83E7-58AAAB63E757}"/>
          </ac:cxnSpMkLst>
        </pc:cxnChg>
        <pc:cxnChg chg="add">
          <ac:chgData name="조정익" userId="4ab12bfdab8f0839" providerId="LiveId" clId="{7A5F02A2-0842-4AE0-8F90-0568C40E3CDF}" dt="2017-12-07T08:37:10.211" v="11131" actId="26606"/>
          <ac:cxnSpMkLst>
            <pc:docMk/>
            <pc:sldMk cId="1950575842" sldId="329"/>
            <ac:cxnSpMk id="17" creationId="{818DC98F-4057-4645-B948-F604F39A9CFE}"/>
          </ac:cxnSpMkLst>
        </pc:cxnChg>
      </pc:sldChg>
      <pc:sldChg chg="addSp delSp modSp add mod setBg">
        <pc:chgData name="조정익" userId="4ab12bfdab8f0839" providerId="LiveId" clId="{7A5F02A2-0842-4AE0-8F90-0568C40E3CDF}" dt="2017-12-07T08:48:24.241" v="11261" actId="20577"/>
        <pc:sldMkLst>
          <pc:docMk/>
          <pc:sldMk cId="3820167236" sldId="330"/>
        </pc:sldMkLst>
        <pc:spChg chg="mod ord">
          <ac:chgData name="조정익" userId="4ab12bfdab8f0839" providerId="LiveId" clId="{7A5F02A2-0842-4AE0-8F90-0568C40E3CDF}" dt="2017-12-07T08:48:24.241" v="11261" actId="20577"/>
          <ac:spMkLst>
            <pc:docMk/>
            <pc:sldMk cId="3820167236" sldId="330"/>
            <ac:spMk id="2" creationId="{FA74C7A9-7F5E-426A-AFAE-303F0E0732AE}"/>
          </ac:spMkLst>
        </pc:spChg>
        <pc:spChg chg="del">
          <ac:chgData name="조정익" userId="4ab12bfdab8f0839" providerId="LiveId" clId="{7A5F02A2-0842-4AE0-8F90-0568C40E3CDF}" dt="2017-12-07T08:37:03.726" v="11128"/>
          <ac:spMkLst>
            <pc:docMk/>
            <pc:sldMk cId="3820167236" sldId="330"/>
            <ac:spMk id="3" creationId="{38281A18-163E-4783-A0C7-988C3DEAA59C}"/>
          </ac:spMkLst>
        </pc:spChg>
        <pc:spChg chg="add">
          <ac:chgData name="조정익" userId="4ab12bfdab8f0839" providerId="LiveId" clId="{7A5F02A2-0842-4AE0-8F90-0568C40E3CDF}" dt="2017-12-07T08:37:06.350" v="11129" actId="26606"/>
          <ac:spMkLst>
            <pc:docMk/>
            <pc:sldMk cId="3820167236" sldId="330"/>
            <ac:spMk id="9" creationId="{047C8CCB-F95D-4249-92DD-651249D3535A}"/>
          </ac:spMkLst>
        </pc:spChg>
        <pc:picChg chg="add mod">
          <ac:chgData name="조정익" userId="4ab12bfdab8f0839" providerId="LiveId" clId="{7A5F02A2-0842-4AE0-8F90-0568C40E3CDF}" dt="2017-12-07T08:37:08.944" v="11130" actId="27614"/>
          <ac:picMkLst>
            <pc:docMk/>
            <pc:sldMk cId="3820167236" sldId="330"/>
            <ac:picMk id="4" creationId="{69D31474-3873-44D0-94CD-AAA423555677}"/>
          </ac:picMkLst>
        </pc:picChg>
      </pc:sldChg>
      <pc:sldChg chg="addSp modSp add mod setBg">
        <pc:chgData name="조정익" userId="4ab12bfdab8f0839" providerId="LiveId" clId="{7A5F02A2-0842-4AE0-8F90-0568C40E3CDF}" dt="2017-12-07T08:50:34.172" v="11457" actId="20577"/>
        <pc:sldMkLst>
          <pc:docMk/>
          <pc:sldMk cId="2057271796" sldId="331"/>
        </pc:sldMkLst>
        <pc:spChg chg="mod ord">
          <ac:chgData name="조정익" userId="4ab12bfdab8f0839" providerId="LiveId" clId="{7A5F02A2-0842-4AE0-8F90-0568C40E3CDF}" dt="2017-12-07T08:48:26.462" v="11262" actId="20577"/>
          <ac:spMkLst>
            <pc:docMk/>
            <pc:sldMk cId="2057271796" sldId="331"/>
            <ac:spMk id="2" creationId="{83869C70-4883-45ED-A6F6-389C6D02F50A}"/>
          </ac:spMkLst>
        </pc:spChg>
        <pc:spChg chg="mod ord">
          <ac:chgData name="조정익" userId="4ab12bfdab8f0839" providerId="LiveId" clId="{7A5F02A2-0842-4AE0-8F90-0568C40E3CDF}" dt="2017-12-07T08:50:34.172" v="11457" actId="20577"/>
          <ac:spMkLst>
            <pc:docMk/>
            <pc:sldMk cId="2057271796" sldId="331"/>
            <ac:spMk id="3" creationId="{38AB5C5A-0A2D-4BFD-BDBC-AB604CDAC7EB}"/>
          </ac:spMkLst>
        </pc:spChg>
        <pc:spChg chg="add">
          <ac:chgData name="조정익" userId="4ab12bfdab8f0839" providerId="LiveId" clId="{7A5F02A2-0842-4AE0-8F90-0568C40E3CDF}" dt="2017-12-07T08:44:59.690" v="11189" actId="26606"/>
          <ac:spMkLst>
            <pc:docMk/>
            <pc:sldMk cId="2057271796" sldId="331"/>
            <ac:spMk id="11" creationId="{247AB924-1B87-43FC-B7C7-B112D5C51A0E}"/>
          </ac:spMkLst>
        </pc:spChg>
        <pc:picChg chg="add mod">
          <ac:chgData name="조정익" userId="4ab12bfdab8f0839" providerId="LiveId" clId="{7A5F02A2-0842-4AE0-8F90-0568C40E3CDF}" dt="2017-12-07T08:44:59.690" v="11189" actId="26606"/>
          <ac:picMkLst>
            <pc:docMk/>
            <pc:sldMk cId="2057271796" sldId="331"/>
            <ac:picMk id="4" creationId="{1204CDBB-D1F1-41BF-AB86-D69DEB4ABE47}"/>
          </ac:picMkLst>
        </pc:picChg>
        <pc:picChg chg="add mod">
          <ac:chgData name="조정익" userId="4ab12bfdab8f0839" providerId="LiveId" clId="{7A5F02A2-0842-4AE0-8F90-0568C40E3CDF}" dt="2017-12-07T08:44:59.690" v="11189" actId="26606"/>
          <ac:picMkLst>
            <pc:docMk/>
            <pc:sldMk cId="2057271796" sldId="331"/>
            <ac:picMk id="5" creationId="{0BD6B6A5-80D5-41BD-86E7-3C3F645D026E}"/>
          </ac:picMkLst>
        </pc:picChg>
        <pc:picChg chg="add mod ord">
          <ac:chgData name="조정익" userId="4ab12bfdab8f0839" providerId="LiveId" clId="{7A5F02A2-0842-4AE0-8F90-0568C40E3CDF}" dt="2017-12-07T08:44:59.690" v="11189" actId="26606"/>
          <ac:picMkLst>
            <pc:docMk/>
            <pc:sldMk cId="2057271796" sldId="331"/>
            <ac:picMk id="6" creationId="{734F4C5D-7038-4C4F-883F-2C269D5D72A8}"/>
          </ac:picMkLst>
        </pc:picChg>
        <pc:cxnChg chg="add">
          <ac:chgData name="조정익" userId="4ab12bfdab8f0839" providerId="LiveId" clId="{7A5F02A2-0842-4AE0-8F90-0568C40E3CDF}" dt="2017-12-07T08:44:59.690" v="11189" actId="26606"/>
          <ac:cxnSpMkLst>
            <pc:docMk/>
            <pc:sldMk cId="2057271796" sldId="331"/>
            <ac:cxnSpMk id="13" creationId="{DAD2B705-4A9B-408D-AA80-4F41045E09DE}"/>
          </ac:cxnSpMkLst>
        </pc:cxnChg>
        <pc:cxnChg chg="add">
          <ac:chgData name="조정익" userId="4ab12bfdab8f0839" providerId="LiveId" clId="{7A5F02A2-0842-4AE0-8F90-0568C40E3CDF}" dt="2017-12-07T08:44:59.690" v="11189" actId="26606"/>
          <ac:cxnSpMkLst>
            <pc:docMk/>
            <pc:sldMk cId="2057271796" sldId="331"/>
            <ac:cxnSpMk id="15" creationId="{99AE2756-0FC4-4155-83E7-58AAAB63E757}"/>
          </ac:cxnSpMkLst>
        </pc:cxnChg>
        <pc:cxnChg chg="add">
          <ac:chgData name="조정익" userId="4ab12bfdab8f0839" providerId="LiveId" clId="{7A5F02A2-0842-4AE0-8F90-0568C40E3CDF}" dt="2017-12-07T08:44:59.690" v="11189" actId="26606"/>
          <ac:cxnSpMkLst>
            <pc:docMk/>
            <pc:sldMk cId="2057271796" sldId="331"/>
            <ac:cxnSpMk id="17" creationId="{818DC98F-4057-4645-B948-F604F39A9CFE}"/>
          </ac:cxnSpMkLst>
        </pc:cxnChg>
      </pc:sldChg>
      <pc:sldChg chg="addSp delSp modSp add mod setBg">
        <pc:chgData name="조정익" userId="4ab12bfdab8f0839" providerId="LiveId" clId="{7A5F02A2-0842-4AE0-8F90-0568C40E3CDF}" dt="2017-12-07T08:48:28.441" v="11263" actId="20577"/>
        <pc:sldMkLst>
          <pc:docMk/>
          <pc:sldMk cId="716697797" sldId="332"/>
        </pc:sldMkLst>
        <pc:spChg chg="mod ord">
          <ac:chgData name="조정익" userId="4ab12bfdab8f0839" providerId="LiveId" clId="{7A5F02A2-0842-4AE0-8F90-0568C40E3CDF}" dt="2017-12-07T08:48:28.441" v="11263" actId="20577"/>
          <ac:spMkLst>
            <pc:docMk/>
            <pc:sldMk cId="716697797" sldId="332"/>
            <ac:spMk id="2" creationId="{21B5E544-CC08-4425-AC2B-38F09CF0312E}"/>
          </ac:spMkLst>
        </pc:spChg>
        <pc:spChg chg="del">
          <ac:chgData name="조정익" userId="4ab12bfdab8f0839" providerId="LiveId" clId="{7A5F02A2-0842-4AE0-8F90-0568C40E3CDF}" dt="2017-12-07T08:45:36.093" v="11220"/>
          <ac:spMkLst>
            <pc:docMk/>
            <pc:sldMk cId="716697797" sldId="332"/>
            <ac:spMk id="3" creationId="{6F5F9391-F771-4675-9DF8-34ADC2036C59}"/>
          </ac:spMkLst>
        </pc:spChg>
        <pc:spChg chg="add">
          <ac:chgData name="조정익" userId="4ab12bfdab8f0839" providerId="LiveId" clId="{7A5F02A2-0842-4AE0-8F90-0568C40E3CDF}" dt="2017-12-07T08:45:37.893" v="11221" actId="26606"/>
          <ac:spMkLst>
            <pc:docMk/>
            <pc:sldMk cId="716697797" sldId="332"/>
            <ac:spMk id="9" creationId="{047C8CCB-F95D-4249-92DD-651249D3535A}"/>
          </ac:spMkLst>
        </pc:spChg>
        <pc:picChg chg="add mod">
          <ac:chgData name="조정익" userId="4ab12bfdab8f0839" providerId="LiveId" clId="{7A5F02A2-0842-4AE0-8F90-0568C40E3CDF}" dt="2017-12-07T08:46:16.472" v="11222" actId="27614"/>
          <ac:picMkLst>
            <pc:docMk/>
            <pc:sldMk cId="716697797" sldId="332"/>
            <ac:picMk id="4" creationId="{E017F5D3-F0F4-4AAF-8B58-01CD60B02846}"/>
          </ac:picMkLst>
        </pc:picChg>
      </pc:sldChg>
      <pc:sldChg chg="addSp modSp add mod setBg">
        <pc:chgData name="조정익" userId="4ab12bfdab8f0839" providerId="LiveId" clId="{7A5F02A2-0842-4AE0-8F90-0568C40E3CDF}" dt="2017-12-07T08:52:04.406" v="11471" actId="27614"/>
        <pc:sldMkLst>
          <pc:docMk/>
          <pc:sldMk cId="1015721227" sldId="333"/>
        </pc:sldMkLst>
        <pc:spChg chg="mod ord">
          <ac:chgData name="조정익" userId="4ab12bfdab8f0839" providerId="LiveId" clId="{7A5F02A2-0842-4AE0-8F90-0568C40E3CDF}" dt="2017-12-07T08:52:01.026" v="11468" actId="26606"/>
          <ac:spMkLst>
            <pc:docMk/>
            <pc:sldMk cId="1015721227" sldId="333"/>
            <ac:spMk id="2" creationId="{66A7E944-5EED-4920-86AC-9F4271770C85}"/>
          </ac:spMkLst>
        </pc:spChg>
        <pc:spChg chg="mod ord">
          <ac:chgData name="조정익" userId="4ab12bfdab8f0839" providerId="LiveId" clId="{7A5F02A2-0842-4AE0-8F90-0568C40E3CDF}" dt="2017-12-07T08:52:01.026" v="11468" actId="26606"/>
          <ac:spMkLst>
            <pc:docMk/>
            <pc:sldMk cId="1015721227" sldId="333"/>
            <ac:spMk id="3" creationId="{E0821A15-4E83-4630-806D-14B9111AEE28}"/>
          </ac:spMkLst>
        </pc:spChg>
        <pc:spChg chg="add">
          <ac:chgData name="조정익" userId="4ab12bfdab8f0839" providerId="LiveId" clId="{7A5F02A2-0842-4AE0-8F90-0568C40E3CDF}" dt="2017-12-07T08:52:01.026" v="11468" actId="26606"/>
          <ac:spMkLst>
            <pc:docMk/>
            <pc:sldMk cId="1015721227" sldId="333"/>
            <ac:spMk id="11" creationId="{247AB924-1B87-43FC-B7C7-B112D5C51A0E}"/>
          </ac:spMkLst>
        </pc:spChg>
        <pc:picChg chg="add mod">
          <ac:chgData name="조정익" userId="4ab12bfdab8f0839" providerId="LiveId" clId="{7A5F02A2-0842-4AE0-8F90-0568C40E3CDF}" dt="2017-12-07T08:52:04.405" v="11469" actId="27614"/>
          <ac:picMkLst>
            <pc:docMk/>
            <pc:sldMk cId="1015721227" sldId="333"/>
            <ac:picMk id="4" creationId="{67F1E748-E3B8-4407-80BA-91BB328C43F7}"/>
          </ac:picMkLst>
        </pc:picChg>
        <pc:picChg chg="add mod">
          <ac:chgData name="조정익" userId="4ab12bfdab8f0839" providerId="LiveId" clId="{7A5F02A2-0842-4AE0-8F90-0568C40E3CDF}" dt="2017-12-07T08:52:04.406" v="11470" actId="27614"/>
          <ac:picMkLst>
            <pc:docMk/>
            <pc:sldMk cId="1015721227" sldId="333"/>
            <ac:picMk id="5" creationId="{CCD839B5-1E36-4893-A541-C40BB90DEE1E}"/>
          </ac:picMkLst>
        </pc:picChg>
        <pc:picChg chg="add mod">
          <ac:chgData name="조정익" userId="4ab12bfdab8f0839" providerId="LiveId" clId="{7A5F02A2-0842-4AE0-8F90-0568C40E3CDF}" dt="2017-12-07T08:52:04.406" v="11471" actId="27614"/>
          <ac:picMkLst>
            <pc:docMk/>
            <pc:sldMk cId="1015721227" sldId="333"/>
            <ac:picMk id="6" creationId="{CDF1C514-2D90-41AD-A005-1E924BE1FEE9}"/>
          </ac:picMkLst>
        </pc:picChg>
        <pc:cxnChg chg="add">
          <ac:chgData name="조정익" userId="4ab12bfdab8f0839" providerId="LiveId" clId="{7A5F02A2-0842-4AE0-8F90-0568C40E3CDF}" dt="2017-12-07T08:52:01.026" v="11468" actId="26606"/>
          <ac:cxnSpMkLst>
            <pc:docMk/>
            <pc:sldMk cId="1015721227" sldId="333"/>
            <ac:cxnSpMk id="13" creationId="{DAD2B705-4A9B-408D-AA80-4F41045E09DE}"/>
          </ac:cxnSpMkLst>
        </pc:cxnChg>
        <pc:cxnChg chg="add">
          <ac:chgData name="조정익" userId="4ab12bfdab8f0839" providerId="LiveId" clId="{7A5F02A2-0842-4AE0-8F90-0568C40E3CDF}" dt="2017-12-07T08:52:01.026" v="11468" actId="26606"/>
          <ac:cxnSpMkLst>
            <pc:docMk/>
            <pc:sldMk cId="1015721227" sldId="333"/>
            <ac:cxnSpMk id="15" creationId="{99AE2756-0FC4-4155-83E7-58AAAB63E757}"/>
          </ac:cxnSpMkLst>
        </pc:cxnChg>
        <pc:cxnChg chg="add">
          <ac:chgData name="조정익" userId="4ab12bfdab8f0839" providerId="LiveId" clId="{7A5F02A2-0842-4AE0-8F90-0568C40E3CDF}" dt="2017-12-07T08:52:01.026" v="11468" actId="26606"/>
          <ac:cxnSpMkLst>
            <pc:docMk/>
            <pc:sldMk cId="1015721227" sldId="333"/>
            <ac:cxnSpMk id="17" creationId="{818DC98F-4057-4645-B948-F604F39A9CFE}"/>
          </ac:cxnSpMkLst>
        </pc:cxnChg>
      </pc:sldChg>
      <pc:sldChg chg="addSp delSp modSp add mod setBg">
        <pc:chgData name="조정익" userId="4ab12bfdab8f0839" providerId="LiveId" clId="{7A5F02A2-0842-4AE0-8F90-0568C40E3CDF}" dt="2017-12-07T08:52:37.184" v="11499" actId="26606"/>
        <pc:sldMkLst>
          <pc:docMk/>
          <pc:sldMk cId="3742874836" sldId="334"/>
        </pc:sldMkLst>
        <pc:spChg chg="mod ord">
          <ac:chgData name="조정익" userId="4ab12bfdab8f0839" providerId="LiveId" clId="{7A5F02A2-0842-4AE0-8F90-0568C40E3CDF}" dt="2017-12-07T08:52:37.184" v="11499" actId="26606"/>
          <ac:spMkLst>
            <pc:docMk/>
            <pc:sldMk cId="3742874836" sldId="334"/>
            <ac:spMk id="2" creationId="{B94CF3AF-46A2-4D3D-9F68-BD0614A023F3}"/>
          </ac:spMkLst>
        </pc:spChg>
        <pc:spChg chg="del">
          <ac:chgData name="조정익" userId="4ab12bfdab8f0839" providerId="LiveId" clId="{7A5F02A2-0842-4AE0-8F90-0568C40E3CDF}" dt="2017-12-07T08:52:35.318" v="11498"/>
          <ac:spMkLst>
            <pc:docMk/>
            <pc:sldMk cId="3742874836" sldId="334"/>
            <ac:spMk id="3" creationId="{0151A423-309C-425C-B53C-B5B1490D464C}"/>
          </ac:spMkLst>
        </pc:spChg>
        <pc:spChg chg="add">
          <ac:chgData name="조정익" userId="4ab12bfdab8f0839" providerId="LiveId" clId="{7A5F02A2-0842-4AE0-8F90-0568C40E3CDF}" dt="2017-12-07T08:52:37.184" v="11499" actId="26606"/>
          <ac:spMkLst>
            <pc:docMk/>
            <pc:sldMk cId="3742874836" sldId="334"/>
            <ac:spMk id="9" creationId="{047C8CCB-F95D-4249-92DD-651249D3535A}"/>
          </ac:spMkLst>
        </pc:spChg>
        <pc:picChg chg="add mod">
          <ac:chgData name="조정익" userId="4ab12bfdab8f0839" providerId="LiveId" clId="{7A5F02A2-0842-4AE0-8F90-0568C40E3CDF}" dt="2017-12-07T08:52:37.184" v="11499" actId="26606"/>
          <ac:picMkLst>
            <pc:docMk/>
            <pc:sldMk cId="3742874836" sldId="334"/>
            <ac:picMk id="4" creationId="{8830C22E-A06A-4A9F-A382-4D5E470F646F}"/>
          </ac:picMkLst>
        </pc:picChg>
      </pc:sldChg>
      <pc:sldChg chg="addSp modSp add mod setBg">
        <pc:chgData name="조정익" userId="4ab12bfdab8f0839" providerId="LiveId" clId="{7A5F02A2-0842-4AE0-8F90-0568C40E3CDF}" dt="2017-12-07T09:03:17.099" v="11648" actId="27614"/>
        <pc:sldMkLst>
          <pc:docMk/>
          <pc:sldMk cId="97374498" sldId="335"/>
        </pc:sldMkLst>
        <pc:spChg chg="mod ord">
          <ac:chgData name="조정익" userId="4ab12bfdab8f0839" providerId="LiveId" clId="{7A5F02A2-0842-4AE0-8F90-0568C40E3CDF}" dt="2017-12-07T09:03:12.088" v="11645" actId="26606"/>
          <ac:spMkLst>
            <pc:docMk/>
            <pc:sldMk cId="97374498" sldId="335"/>
            <ac:spMk id="2" creationId="{9F67A455-58AA-4E7A-8CAA-ADDCFAB21ED2}"/>
          </ac:spMkLst>
        </pc:spChg>
        <pc:spChg chg="mod ord">
          <ac:chgData name="조정익" userId="4ab12bfdab8f0839" providerId="LiveId" clId="{7A5F02A2-0842-4AE0-8F90-0568C40E3CDF}" dt="2017-12-07T09:03:12.088" v="11645" actId="26606"/>
          <ac:spMkLst>
            <pc:docMk/>
            <pc:sldMk cId="97374498" sldId="335"/>
            <ac:spMk id="3" creationId="{3E7AD7EF-ACB6-4BD3-A8EF-2A3BE1179C11}"/>
          </ac:spMkLst>
        </pc:spChg>
        <pc:spChg chg="add">
          <ac:chgData name="조정익" userId="4ab12bfdab8f0839" providerId="LiveId" clId="{7A5F02A2-0842-4AE0-8F90-0568C40E3CDF}" dt="2017-12-07T09:03:12.088" v="11645" actId="26606"/>
          <ac:spMkLst>
            <pc:docMk/>
            <pc:sldMk cId="97374498" sldId="335"/>
            <ac:spMk id="10" creationId="{823AC064-BC96-4F32-8AE1-B2FD38754823}"/>
          </ac:spMkLst>
        </pc:spChg>
        <pc:picChg chg="add mod">
          <ac:chgData name="조정익" userId="4ab12bfdab8f0839" providerId="LiveId" clId="{7A5F02A2-0842-4AE0-8F90-0568C40E3CDF}" dt="2017-12-07T09:03:17.099" v="11647" actId="27614"/>
          <ac:picMkLst>
            <pc:docMk/>
            <pc:sldMk cId="97374498" sldId="335"/>
            <ac:picMk id="4" creationId="{5A73AFDA-C4AD-45AD-9EDE-947049CBDB10}"/>
          </ac:picMkLst>
        </pc:picChg>
        <pc:picChg chg="add mod">
          <ac:chgData name="조정익" userId="4ab12bfdab8f0839" providerId="LiveId" clId="{7A5F02A2-0842-4AE0-8F90-0568C40E3CDF}" dt="2017-12-07T09:03:17.099" v="11648" actId="27614"/>
          <ac:picMkLst>
            <pc:docMk/>
            <pc:sldMk cId="97374498" sldId="335"/>
            <ac:picMk id="5" creationId="{CEF16B0C-A14F-4E19-A241-054F325D0680}"/>
          </ac:picMkLst>
        </pc:picChg>
        <pc:cxnChg chg="add">
          <ac:chgData name="조정익" userId="4ab12bfdab8f0839" providerId="LiveId" clId="{7A5F02A2-0842-4AE0-8F90-0568C40E3CDF}" dt="2017-12-07T09:03:12.088" v="11645" actId="26606"/>
          <ac:cxnSpMkLst>
            <pc:docMk/>
            <pc:sldMk cId="97374498" sldId="335"/>
            <ac:cxnSpMk id="12" creationId="{7E7C77BC-7138-40B1-A15B-20F57A494629}"/>
          </ac:cxnSpMkLst>
        </pc:cxnChg>
        <pc:cxnChg chg="add">
          <ac:chgData name="조정익" userId="4ab12bfdab8f0839" providerId="LiveId" clId="{7A5F02A2-0842-4AE0-8F90-0568C40E3CDF}" dt="2017-12-07T09:03:12.088" v="11645" actId="26606"/>
          <ac:cxnSpMkLst>
            <pc:docMk/>
            <pc:sldMk cId="97374498" sldId="335"/>
            <ac:cxnSpMk id="14" creationId="{DB146403-F3D6-484B-B2ED-97F9565D0370}"/>
          </ac:cxnSpMkLst>
        </pc:cxnChg>
      </pc:sldChg>
      <pc:sldChg chg="addSp delSp modSp add mod setBg">
        <pc:chgData name="조정익" userId="4ab12bfdab8f0839" providerId="LiveId" clId="{7A5F02A2-0842-4AE0-8F90-0568C40E3CDF}" dt="2017-12-07T09:03:56.359" v="11676" actId="27614"/>
        <pc:sldMkLst>
          <pc:docMk/>
          <pc:sldMk cId="524476178" sldId="336"/>
        </pc:sldMkLst>
        <pc:spChg chg="mod ord">
          <ac:chgData name="조정익" userId="4ab12bfdab8f0839" providerId="LiveId" clId="{7A5F02A2-0842-4AE0-8F90-0568C40E3CDF}" dt="2017-12-07T09:03:49.562" v="11675" actId="26606"/>
          <ac:spMkLst>
            <pc:docMk/>
            <pc:sldMk cId="524476178" sldId="336"/>
            <ac:spMk id="2" creationId="{AEF01F48-63C3-49C0-B5D1-53F33ED48EA1}"/>
          </ac:spMkLst>
        </pc:spChg>
        <pc:spChg chg="del">
          <ac:chgData name="조정익" userId="4ab12bfdab8f0839" providerId="LiveId" clId="{7A5F02A2-0842-4AE0-8F90-0568C40E3CDF}" dt="2017-12-07T09:03:46.606" v="11674"/>
          <ac:spMkLst>
            <pc:docMk/>
            <pc:sldMk cId="524476178" sldId="336"/>
            <ac:spMk id="3" creationId="{5E75E24D-F150-4956-BD41-328D276A70BD}"/>
          </ac:spMkLst>
        </pc:spChg>
        <pc:spChg chg="add">
          <ac:chgData name="조정익" userId="4ab12bfdab8f0839" providerId="LiveId" clId="{7A5F02A2-0842-4AE0-8F90-0568C40E3CDF}" dt="2017-12-07T09:03:49.562" v="11675" actId="26606"/>
          <ac:spMkLst>
            <pc:docMk/>
            <pc:sldMk cId="524476178" sldId="336"/>
            <ac:spMk id="9" creationId="{AB45A142-4255-493C-8284-5D566C121B10}"/>
          </ac:spMkLst>
        </pc:spChg>
        <pc:picChg chg="add mod">
          <ac:chgData name="조정익" userId="4ab12bfdab8f0839" providerId="LiveId" clId="{7A5F02A2-0842-4AE0-8F90-0568C40E3CDF}" dt="2017-12-07T09:03:56.359" v="11676" actId="27614"/>
          <ac:picMkLst>
            <pc:docMk/>
            <pc:sldMk cId="524476178" sldId="336"/>
            <ac:picMk id="4" creationId="{24A55A14-75D7-42C7-8EF4-30BEF650453A}"/>
          </ac:picMkLst>
        </pc:picChg>
        <pc:cxnChg chg="add">
          <ac:chgData name="조정익" userId="4ab12bfdab8f0839" providerId="LiveId" clId="{7A5F02A2-0842-4AE0-8F90-0568C40E3CDF}" dt="2017-12-07T09:03:49.562" v="11675" actId="26606"/>
          <ac:cxnSpMkLst>
            <pc:docMk/>
            <pc:sldMk cId="524476178" sldId="336"/>
            <ac:cxnSpMk id="11" creationId="{38FB9660-F42F-4313-BBC4-47C007FE484C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7A1A-CC9A-406D-BE28-594DE89B7DDD}" type="doc">
      <dgm:prSet loTypeId="urn:microsoft.com/office/officeart/2016/7/layout/BasicLinearProcessNumbered" loCatId="process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E5696D4-4525-4F58-BCED-7A7481A48E38}">
      <dgm:prSet/>
      <dgm:spPr/>
      <dgm:t>
        <a:bodyPr/>
        <a:lstStyle/>
        <a:p>
          <a:r>
            <a:rPr lang="en-US"/>
            <a:t>Z</a:t>
          </a:r>
          <a:r>
            <a:rPr lang="ko-KR"/>
            <a:t>축에서 바라보는 경우는 랜덤한 각도만큼 도형을 회전시키도록 예외처리를 하였다</a:t>
          </a:r>
          <a:r>
            <a:rPr lang="en-US"/>
            <a:t>.</a:t>
          </a:r>
        </a:p>
      </dgm:t>
    </dgm:pt>
    <dgm:pt modelId="{E947A6D7-BD6C-4072-9A00-A7BFDF8122AE}" type="parTrans" cxnId="{4B310DC8-0DCE-4C05-8117-B2C4B8BAE277}">
      <dgm:prSet/>
      <dgm:spPr/>
      <dgm:t>
        <a:bodyPr/>
        <a:lstStyle/>
        <a:p>
          <a:endParaRPr lang="en-US"/>
        </a:p>
      </dgm:t>
    </dgm:pt>
    <dgm:pt modelId="{63BED86F-323C-407A-82B5-C7E78596BD03}" type="sibTrans" cxnId="{4B310DC8-0DCE-4C05-8117-B2C4B8BAE27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3AB7582-75AA-45A6-BEB5-360DC5C309AB}">
      <dgm:prSet/>
      <dgm:spPr/>
      <dgm:t>
        <a:bodyPr/>
        <a:lstStyle/>
        <a:p>
          <a:r>
            <a:rPr lang="ko-KR"/>
            <a:t>만약 원하는 각도만큼 회전시키고 싶을 경우 바라보는 방향벡터를 </a:t>
          </a:r>
          <a:r>
            <a:rPr lang="en-US"/>
            <a:t>(1, 0, 1000)</a:t>
          </a:r>
          <a:r>
            <a:rPr lang="ko-KR"/>
            <a:t>등과 같이 </a:t>
          </a:r>
          <a:r>
            <a:rPr lang="en-US"/>
            <a:t>Z</a:t>
          </a:r>
          <a:r>
            <a:rPr lang="ko-KR"/>
            <a:t>축에 매우 가까운 벡터로 입력하면 된다</a:t>
          </a:r>
          <a:r>
            <a:rPr lang="en-US"/>
            <a:t>.</a:t>
          </a:r>
        </a:p>
      </dgm:t>
    </dgm:pt>
    <dgm:pt modelId="{57B012C1-CA47-4851-A8AE-9B35F9E6AE7B}" type="parTrans" cxnId="{5F88BA89-D8BC-442D-9753-0A40EDBBF645}">
      <dgm:prSet/>
      <dgm:spPr/>
      <dgm:t>
        <a:bodyPr/>
        <a:lstStyle/>
        <a:p>
          <a:endParaRPr lang="en-US"/>
        </a:p>
      </dgm:t>
    </dgm:pt>
    <dgm:pt modelId="{AFFA1FDC-C0C6-4972-A64A-454AB27C208B}" type="sibTrans" cxnId="{5F88BA89-D8BC-442D-9753-0A40EDBBF64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F28EAC6-A6B6-4D2F-B410-A23D24703A50}" type="pres">
      <dgm:prSet presAssocID="{8A4D7A1A-CC9A-406D-BE28-594DE89B7DDD}" presName="Name0" presStyleCnt="0">
        <dgm:presLayoutVars>
          <dgm:animLvl val="lvl"/>
          <dgm:resizeHandles val="exact"/>
        </dgm:presLayoutVars>
      </dgm:prSet>
      <dgm:spPr/>
    </dgm:pt>
    <dgm:pt modelId="{5F90E06F-F587-449A-9FA8-A41894F1B25E}" type="pres">
      <dgm:prSet presAssocID="{CE5696D4-4525-4F58-BCED-7A7481A48E38}" presName="compositeNode" presStyleCnt="0">
        <dgm:presLayoutVars>
          <dgm:bulletEnabled val="1"/>
        </dgm:presLayoutVars>
      </dgm:prSet>
      <dgm:spPr/>
    </dgm:pt>
    <dgm:pt modelId="{05C35ACD-52EE-4019-9F02-CC5DB3E49012}" type="pres">
      <dgm:prSet presAssocID="{CE5696D4-4525-4F58-BCED-7A7481A48E38}" presName="bgRect" presStyleLbl="bgAccFollowNode1" presStyleIdx="0" presStyleCnt="2"/>
      <dgm:spPr/>
    </dgm:pt>
    <dgm:pt modelId="{7F98507E-0244-4E62-B2FB-A8482A833AA4}" type="pres">
      <dgm:prSet presAssocID="{63BED86F-323C-407A-82B5-C7E78596BD03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2245C1ED-8A6E-401A-935C-1244BB256A8C}" type="pres">
      <dgm:prSet presAssocID="{CE5696D4-4525-4F58-BCED-7A7481A48E38}" presName="bottomLine" presStyleLbl="alignNode1" presStyleIdx="1" presStyleCnt="4">
        <dgm:presLayoutVars/>
      </dgm:prSet>
      <dgm:spPr/>
    </dgm:pt>
    <dgm:pt modelId="{0687B812-FB8A-4762-93F8-420945216599}" type="pres">
      <dgm:prSet presAssocID="{CE5696D4-4525-4F58-BCED-7A7481A48E38}" presName="nodeText" presStyleLbl="bgAccFollowNode1" presStyleIdx="0" presStyleCnt="2">
        <dgm:presLayoutVars>
          <dgm:bulletEnabled val="1"/>
        </dgm:presLayoutVars>
      </dgm:prSet>
      <dgm:spPr/>
    </dgm:pt>
    <dgm:pt modelId="{B9BD3BE2-1989-476C-AF71-57842D103550}" type="pres">
      <dgm:prSet presAssocID="{63BED86F-323C-407A-82B5-C7E78596BD03}" presName="sibTrans" presStyleCnt="0"/>
      <dgm:spPr/>
    </dgm:pt>
    <dgm:pt modelId="{771D0D47-8DB7-45AA-9700-9A2BBD2C4D33}" type="pres">
      <dgm:prSet presAssocID="{53AB7582-75AA-45A6-BEB5-360DC5C309AB}" presName="compositeNode" presStyleCnt="0">
        <dgm:presLayoutVars>
          <dgm:bulletEnabled val="1"/>
        </dgm:presLayoutVars>
      </dgm:prSet>
      <dgm:spPr/>
    </dgm:pt>
    <dgm:pt modelId="{D8D59BAD-B420-4E5A-96E5-2C6B4846185C}" type="pres">
      <dgm:prSet presAssocID="{53AB7582-75AA-45A6-BEB5-360DC5C309AB}" presName="bgRect" presStyleLbl="bgAccFollowNode1" presStyleIdx="1" presStyleCnt="2"/>
      <dgm:spPr/>
    </dgm:pt>
    <dgm:pt modelId="{DF3673BB-7CD7-4F72-8FA1-7954DFEC9B41}" type="pres">
      <dgm:prSet presAssocID="{AFFA1FDC-C0C6-4972-A64A-454AB27C208B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37532A00-71E3-4515-A33F-6634833C128E}" type="pres">
      <dgm:prSet presAssocID="{53AB7582-75AA-45A6-BEB5-360DC5C309AB}" presName="bottomLine" presStyleLbl="alignNode1" presStyleIdx="3" presStyleCnt="4">
        <dgm:presLayoutVars/>
      </dgm:prSet>
      <dgm:spPr/>
    </dgm:pt>
    <dgm:pt modelId="{4D3F1C3B-EBB6-4ABF-9A68-A3DC5520E575}" type="pres">
      <dgm:prSet presAssocID="{53AB7582-75AA-45A6-BEB5-360DC5C309A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782C4305-BD96-4E11-AFC9-0248E46AAF91}" type="presOf" srcId="{AFFA1FDC-C0C6-4972-A64A-454AB27C208B}" destId="{DF3673BB-7CD7-4F72-8FA1-7954DFEC9B41}" srcOrd="0" destOrd="0" presId="urn:microsoft.com/office/officeart/2016/7/layout/BasicLinearProcessNumbered"/>
    <dgm:cxn modelId="{01F8D46C-972D-45DE-970B-F0FE284D585D}" type="presOf" srcId="{53AB7582-75AA-45A6-BEB5-360DC5C309AB}" destId="{D8D59BAD-B420-4E5A-96E5-2C6B4846185C}" srcOrd="0" destOrd="0" presId="urn:microsoft.com/office/officeart/2016/7/layout/BasicLinearProcessNumbered"/>
    <dgm:cxn modelId="{76DC4C6F-524F-46F0-8D12-828203789813}" type="presOf" srcId="{8A4D7A1A-CC9A-406D-BE28-594DE89B7DDD}" destId="{BF28EAC6-A6B6-4D2F-B410-A23D24703A50}" srcOrd="0" destOrd="0" presId="urn:microsoft.com/office/officeart/2016/7/layout/BasicLinearProcessNumbered"/>
    <dgm:cxn modelId="{2DBED571-0F7F-447A-92E7-0FC1AC4292E4}" type="presOf" srcId="{CE5696D4-4525-4F58-BCED-7A7481A48E38}" destId="{05C35ACD-52EE-4019-9F02-CC5DB3E49012}" srcOrd="0" destOrd="0" presId="urn:microsoft.com/office/officeart/2016/7/layout/BasicLinearProcessNumbered"/>
    <dgm:cxn modelId="{5F88BA89-D8BC-442D-9753-0A40EDBBF645}" srcId="{8A4D7A1A-CC9A-406D-BE28-594DE89B7DDD}" destId="{53AB7582-75AA-45A6-BEB5-360DC5C309AB}" srcOrd="1" destOrd="0" parTransId="{57B012C1-CA47-4851-A8AE-9B35F9E6AE7B}" sibTransId="{AFFA1FDC-C0C6-4972-A64A-454AB27C208B}"/>
    <dgm:cxn modelId="{A3BCB28D-96F9-4155-AC40-B32B23BC77C3}" type="presOf" srcId="{53AB7582-75AA-45A6-BEB5-360DC5C309AB}" destId="{4D3F1C3B-EBB6-4ABF-9A68-A3DC5520E575}" srcOrd="1" destOrd="0" presId="urn:microsoft.com/office/officeart/2016/7/layout/BasicLinearProcessNumbered"/>
    <dgm:cxn modelId="{DC0261B6-EF95-489A-9D6A-85227271C2C2}" type="presOf" srcId="{CE5696D4-4525-4F58-BCED-7A7481A48E38}" destId="{0687B812-FB8A-4762-93F8-420945216599}" srcOrd="1" destOrd="0" presId="urn:microsoft.com/office/officeart/2016/7/layout/BasicLinearProcessNumbered"/>
    <dgm:cxn modelId="{4B310DC8-0DCE-4C05-8117-B2C4B8BAE277}" srcId="{8A4D7A1A-CC9A-406D-BE28-594DE89B7DDD}" destId="{CE5696D4-4525-4F58-BCED-7A7481A48E38}" srcOrd="0" destOrd="0" parTransId="{E947A6D7-BD6C-4072-9A00-A7BFDF8122AE}" sibTransId="{63BED86F-323C-407A-82B5-C7E78596BD03}"/>
    <dgm:cxn modelId="{AD06C6DD-96BF-456F-BCE1-719F716E7AC9}" type="presOf" srcId="{63BED86F-323C-407A-82B5-C7E78596BD03}" destId="{7F98507E-0244-4E62-B2FB-A8482A833AA4}" srcOrd="0" destOrd="0" presId="urn:microsoft.com/office/officeart/2016/7/layout/BasicLinearProcessNumbered"/>
    <dgm:cxn modelId="{6C2557A2-150D-48AE-8B16-B231C7309214}" type="presParOf" srcId="{BF28EAC6-A6B6-4D2F-B410-A23D24703A50}" destId="{5F90E06F-F587-449A-9FA8-A41894F1B25E}" srcOrd="0" destOrd="0" presId="urn:microsoft.com/office/officeart/2016/7/layout/BasicLinearProcessNumbered"/>
    <dgm:cxn modelId="{E2F6EA07-BA26-4F00-86F7-19698C0C543C}" type="presParOf" srcId="{5F90E06F-F587-449A-9FA8-A41894F1B25E}" destId="{05C35ACD-52EE-4019-9F02-CC5DB3E49012}" srcOrd="0" destOrd="0" presId="urn:microsoft.com/office/officeart/2016/7/layout/BasicLinearProcessNumbered"/>
    <dgm:cxn modelId="{0DA16243-594C-4BF8-9438-2BF5743FE167}" type="presParOf" srcId="{5F90E06F-F587-449A-9FA8-A41894F1B25E}" destId="{7F98507E-0244-4E62-B2FB-A8482A833AA4}" srcOrd="1" destOrd="0" presId="urn:microsoft.com/office/officeart/2016/7/layout/BasicLinearProcessNumbered"/>
    <dgm:cxn modelId="{8776D8E4-60DA-4ACA-B0D2-75840F83CB84}" type="presParOf" srcId="{5F90E06F-F587-449A-9FA8-A41894F1B25E}" destId="{2245C1ED-8A6E-401A-935C-1244BB256A8C}" srcOrd="2" destOrd="0" presId="urn:microsoft.com/office/officeart/2016/7/layout/BasicLinearProcessNumbered"/>
    <dgm:cxn modelId="{C452F3B1-E6D3-4F1A-9A17-74E4218D7926}" type="presParOf" srcId="{5F90E06F-F587-449A-9FA8-A41894F1B25E}" destId="{0687B812-FB8A-4762-93F8-420945216599}" srcOrd="3" destOrd="0" presId="urn:microsoft.com/office/officeart/2016/7/layout/BasicLinearProcessNumbered"/>
    <dgm:cxn modelId="{0E6FFEB8-32AD-4600-932E-21587DE40F4E}" type="presParOf" srcId="{BF28EAC6-A6B6-4D2F-B410-A23D24703A50}" destId="{B9BD3BE2-1989-476C-AF71-57842D103550}" srcOrd="1" destOrd="0" presId="urn:microsoft.com/office/officeart/2016/7/layout/BasicLinearProcessNumbered"/>
    <dgm:cxn modelId="{A49D678F-0781-4FE8-BCB6-23FF08BBB5C7}" type="presParOf" srcId="{BF28EAC6-A6B6-4D2F-B410-A23D24703A50}" destId="{771D0D47-8DB7-45AA-9700-9A2BBD2C4D33}" srcOrd="2" destOrd="0" presId="urn:microsoft.com/office/officeart/2016/7/layout/BasicLinearProcessNumbered"/>
    <dgm:cxn modelId="{06B5B0B5-7AEC-4437-B9DD-E35C57E4FD91}" type="presParOf" srcId="{771D0D47-8DB7-45AA-9700-9A2BBD2C4D33}" destId="{D8D59BAD-B420-4E5A-96E5-2C6B4846185C}" srcOrd="0" destOrd="0" presId="urn:microsoft.com/office/officeart/2016/7/layout/BasicLinearProcessNumbered"/>
    <dgm:cxn modelId="{661EDC67-945A-451C-9351-9DC382B2C354}" type="presParOf" srcId="{771D0D47-8DB7-45AA-9700-9A2BBD2C4D33}" destId="{DF3673BB-7CD7-4F72-8FA1-7954DFEC9B41}" srcOrd="1" destOrd="0" presId="urn:microsoft.com/office/officeart/2016/7/layout/BasicLinearProcessNumbered"/>
    <dgm:cxn modelId="{E801863B-9882-4BB1-9AC5-87C1E18C90A9}" type="presParOf" srcId="{771D0D47-8DB7-45AA-9700-9A2BBD2C4D33}" destId="{37532A00-71E3-4515-A33F-6634833C128E}" srcOrd="2" destOrd="0" presId="urn:microsoft.com/office/officeart/2016/7/layout/BasicLinearProcessNumbered"/>
    <dgm:cxn modelId="{50990A3B-7579-479B-B115-34F8EB281BC9}" type="presParOf" srcId="{771D0D47-8DB7-45AA-9700-9A2BBD2C4D33}" destId="{4D3F1C3B-EBB6-4ABF-9A68-A3DC5520E57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35ACD-52EE-4019-9F02-CC5DB3E49012}">
      <dsp:nvSpPr>
        <dsp:cNvPr id="0" name=""/>
        <dsp:cNvSpPr/>
      </dsp:nvSpPr>
      <dsp:spPr>
        <a:xfrm>
          <a:off x="1283" y="0"/>
          <a:ext cx="5006206" cy="41544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Z</a:t>
          </a:r>
          <a:r>
            <a:rPr lang="ko-KR" sz="2200" kern="1200"/>
            <a:t>축에서 바라보는 경우는 랜덤한 각도만큼 도형을 회전시키도록 예외처리를 하였다</a:t>
          </a:r>
          <a:r>
            <a:rPr lang="en-US" sz="2200" kern="1200"/>
            <a:t>.</a:t>
          </a:r>
        </a:p>
      </dsp:txBody>
      <dsp:txXfrm>
        <a:off x="1283" y="1578705"/>
        <a:ext cx="5006206" cy="2492692"/>
      </dsp:txXfrm>
    </dsp:sp>
    <dsp:sp modelId="{7F98507E-0244-4E62-B2FB-A8482A833AA4}">
      <dsp:nvSpPr>
        <dsp:cNvPr id="0" name=""/>
        <dsp:cNvSpPr/>
      </dsp:nvSpPr>
      <dsp:spPr>
        <a:xfrm>
          <a:off x="1881213" y="415448"/>
          <a:ext cx="1246346" cy="124634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1</a:t>
          </a:r>
        </a:p>
      </dsp:txBody>
      <dsp:txXfrm>
        <a:off x="2063736" y="597971"/>
        <a:ext cx="881300" cy="881300"/>
      </dsp:txXfrm>
    </dsp:sp>
    <dsp:sp modelId="{2245C1ED-8A6E-401A-935C-1244BB256A8C}">
      <dsp:nvSpPr>
        <dsp:cNvPr id="0" name=""/>
        <dsp:cNvSpPr/>
      </dsp:nvSpPr>
      <dsp:spPr>
        <a:xfrm>
          <a:off x="1283" y="4154416"/>
          <a:ext cx="5006206" cy="72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8D59BAD-B420-4E5A-96E5-2C6B4846185C}">
      <dsp:nvSpPr>
        <dsp:cNvPr id="0" name=""/>
        <dsp:cNvSpPr/>
      </dsp:nvSpPr>
      <dsp:spPr>
        <a:xfrm>
          <a:off x="5508110" y="0"/>
          <a:ext cx="5006206" cy="415448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0303" tIns="330200" rIns="39030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만약 원하는 각도만큼 회전시키고 싶을 경우 바라보는 방향벡터를 </a:t>
          </a:r>
          <a:r>
            <a:rPr lang="en-US" sz="2200" kern="1200"/>
            <a:t>(1, 0, 1000)</a:t>
          </a:r>
          <a:r>
            <a:rPr lang="ko-KR" sz="2200" kern="1200"/>
            <a:t>등과 같이 </a:t>
          </a:r>
          <a:r>
            <a:rPr lang="en-US" sz="2200" kern="1200"/>
            <a:t>Z</a:t>
          </a:r>
          <a:r>
            <a:rPr lang="ko-KR" sz="2200" kern="1200"/>
            <a:t>축에 매우 가까운 벡터로 입력하면 된다</a:t>
          </a:r>
          <a:r>
            <a:rPr lang="en-US" sz="2200" kern="1200"/>
            <a:t>.</a:t>
          </a:r>
        </a:p>
      </dsp:txBody>
      <dsp:txXfrm>
        <a:off x="5508110" y="1578705"/>
        <a:ext cx="5006206" cy="2492692"/>
      </dsp:txXfrm>
    </dsp:sp>
    <dsp:sp modelId="{DF3673BB-7CD7-4F72-8FA1-7954DFEC9B41}">
      <dsp:nvSpPr>
        <dsp:cNvPr id="0" name=""/>
        <dsp:cNvSpPr/>
      </dsp:nvSpPr>
      <dsp:spPr>
        <a:xfrm>
          <a:off x="7388040" y="415448"/>
          <a:ext cx="1246346" cy="1246346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2</a:t>
          </a:r>
        </a:p>
      </dsp:txBody>
      <dsp:txXfrm>
        <a:off x="7570563" y="597971"/>
        <a:ext cx="881300" cy="881300"/>
      </dsp:txXfrm>
    </dsp:sp>
    <dsp:sp modelId="{37532A00-71E3-4515-A33F-6634833C128E}">
      <dsp:nvSpPr>
        <dsp:cNvPr id="0" name=""/>
        <dsp:cNvSpPr/>
      </dsp:nvSpPr>
      <dsp:spPr>
        <a:xfrm>
          <a:off x="5508110" y="4154416"/>
          <a:ext cx="5006206" cy="7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31T12:05:43.5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5049 2507 0,'0'0'160,"0"0"-16,0 0-128,0 0-16,0 0 32,0 0 608,157-63 305,-157 63-33,0 0-447,0 0-33,0 0-256,0 0 448,0 0-128,0 0 65,0 0-1,0 0-96,0 0 192,0 0-320,0 0 161,-3 0-289,-18 0 464,-18 5-368,-6 14 241,-21 2-65,-1 3-160,-3 2-16,-13 6-256,3-3 144,-7-3-176,-3-2 320,-1-8-320,-3-3 304,-7-5-63,7-8 63,-11 0-48,-7 0 0,-2 0 400,-19-21-560,-6-8 96,-11-3-96,-6 0-96,-2 1 113,1-7-129,-2-4 0,5-2 32,-2-9 64,13-11 16,-7-5 48,11-8-128,0 1-32,10-9 272,3-2-240,22 0 32,6-6 32,25 3 32,10 0-112,18 3 80,18-3 128,9 5-224,18 1 160,0 0-128,0 1-32,56-2-16,20-2-16,36 0 32,24-5 0,17-1-16,10 5-176,15 9 80,3 10 48,21 14-272,17 2 320,22 14-160,10 4 80,14 6 80,6 8 16,22 5-160,17 5 320,7 11-320,14 0 320,-11 0-336,-10 0 176,-14 27 0,-13 10-32,-29 3 32,-14 4-64,-3 1 176,-10 1-288,-4-7 352,-18-2-336,-18-3 272,-15-2-160,-16 3 48,-16-1 0,-11 5-32,-24 6 32,-18 1-160,-25 1 160,-12 1-80,-23 2-273,-9 3 353,-18-1-128,0-1 112,0-3 0,0 2 16,0 0-16,-9-2 160,9-3-240,0-3 256,0-2-288,0-1 256,0 1-144,0 2 32,0 3 0,-24 11-16,-6 5 0,-19 5 160,-7 7-96,-7 0-48,5-11 193,-6 0-209,1-9 32,-6-6 16,-12 1 16,2-6 48,-8 0 16,-15-5 16,5 0-192,3-2 176,-14 2-96,3-6 48,-6 4-80,10-6 0,-4-8 48,11 0-48,8-8 0,-5 3-16,3-3 192,2 4-352,-8-5 352,-15 7-224,-6 0 48,-2-1 0,-10 3 0,9 0 0,-8 1-16,5-3 112,-8-4-304,0 1 416,-4-3-304,6 1 144,-3-5-48,4-3 0,8-1 0,0-2 0,-8-3 64,-6 0-208,21 0 368,11 0-448,18 0 352,17 0-160,16 0 32,10 0 0,15 0 0,6 0 32,15 0-64,3 3 176,0-3-336,0 3 352,0-3-384,0 0 144,0 0-32,0 0-112,0 0 176,0 0-16,0 0 128,0 0-128,0 0 240,0 0-352,0 0 304,0 0-224,0 0 96,0 0-64,0 0-96,0 0-241,-25 0-159,-5 0-977,-23 0-720,25 0-736,-11 0-1265</inkml:trace>
  <inkml:trace contextRef="#ctx0" brushRef="#br0" timeOffset="1">3617 16 752,'0'-3'1185,"0"1"-305,0-2-223,0 2 47,0 2-304,0 0 32,0 0 113,-3 0-33,3-3 176,0 3-272,0-2 353,0 2-241,0 0 272,0 0-288,-3 0 81,3 0-497,0 0-96,0 0-16,0 0-96,0 0 48,0 0-96,0 0 96,0 0-96,0 0 144,-8 0-161,8 0 177,0 0-64,0 0-320,0 5-96,-4 14-384,1-1 383,-3-2-383,-2 1 192,8-7-625,0 0 321,0-10-177,0 0-1136</inkml:trace>
  <inkml:trace contextRef="#ctx0" brushRef="#br0" timeOffset="2">3470 164 352,'-3'-3'769,"3"1"-225,0-1 352,0 0-95,0 3 271,0 0-240,0 0-31,-3 0-81,3 0-16,0 0-79,0 0 31,0 0 16,0 0-271,0 0 287,0 0-416,0 0 160,-3 0-352,-1 0 80,1 0 16,-5 0-48,5 0-48,3 0-32,0-2-16,0 2 113,0 0-226,0 0 210,0 0-97,-3 0-16,-4 0 80,-1 0 144,2 0-48,-4 0-80,-1 0 0,8 0-48,-4 0-32,-1 0 240,8 0-256,0 0 176,-3 0-176,3 0-16,-7 0 0,-7 0 0,7 0-96,-8 13 160,12-5-224,-3 3 272,-5 1-160,4 5 48,-2 1-48,-3 6 32,3 8 16,-6 5-80,-6 3 208,3 7-272,-3-3 288,8-6-224,-1-4 112,4-2-48,-4-2 16,7 1 0,-7-2-32,14 0 96,-7 2-176,-4 7 192,4 4-208,-11 17 208,-6 4-128,0 3 64,0 0-16,-4-5 160,4-5-144,-8-1 80,8-7-16,3-6 96,7-5-160,-4 0 352,4-2-336,1-1 145,2-2-17,5-3-48,-6-2-80,9 1 64,-3 1-112,-9 5 160,9 7-272,-1 0 320,-4 5-176,4 6 0,-4-2 0,8 3-16,-4-2 32,1-7-96,-6 2 240,9-1-320,-3 3 288,-6-4-192,6 4 112,-12-6-64,12 0 16,-9-5 16,9-2-32,-5 0 96,4-10-240,7 4 320,-7 1-352,4-1 304,-8 5-128,11 1 16,-10 2 64,-1-1 32,1 7-96,-4 5 96,4-1 16,-7 3-144,2-5 112,9 1 0,-9-4-32,12 0-64,-1 9 32,-2-4-16,-6 1 32,3-9 48,-6-4 16,9-4-15,-6 4-162,6-6 258,0 0-177,-6 0 48,9 0 112,-3 0-144,-6 6 48,9 4-128,-14 6 224,6 3-304,-7 2 272,-2-2-128,10-3 96,-4-3-112,4-2 96,-4-4-32,3-1-64,-3 0 176,-4 7-256,0 5 208,2 14-160,-13 8 208,2 2-128,6 4 16,-4-9 16,4-3 48,0-5-128,9-8 96,-6-2 112,4-8-304,0 2 272,-1 3-208,1-6 32,4 5 0,-4-5 0,8 3 16,-12 3-80,8 0 208,-1 5-336,-2-2 400,2-5-400,-7-1 320,8 0-128,-8 0 0,9 8 0,-9 4 0,-3-2 64,3 1-128,-6 0 273,2 0-257,2 2 192,-4-2 0,3 0-112,0 0-16,0-7 0,10-5 0,-3-4-32,4 0 160,-4 1-352,-4-2 416,9 7-320,-9-4 240,-3-2-128,3 3 32,5 3 0,-8-2-32,3-1 80,-3 0-192,12-3 352,-6 0-432,-2 6 400,10-1-288,-11 3 96,-3 5-16,0 0 16,-3 1 0,0 1-32,-1-2 208,-2 3-352,6-5 368,-3 2-336,0-2 192,6-6-96,3 1 64,2-7-32,-2 7 0,-6-1 64,-3 9-80,-3 1 208,-9 7-320,12-2 320,-3-4-192,3-2 48,3-9-48,3-5 64,0-3-64,8 1 0,-5 12 208,-6 9-336,-3 15 304,0 12-208,-15 4 176,9-5-144,-9-8 16,15-14-16,-1-9 0,4-11 64,12-6-224,-3-3 384,6 6-480,3 14 400,-9 7-192,6 6 48,-9-1 0,6-4 0,-2-5 32,7-11-64,1-3 128,-1-8-288,4 2 384,-6 3-288,-2 3 176,5 5-96,3 2 16,-7 3 0,-7 4-16,7-2 112,-7 1-192,1 0 304,-1-8-416,-4-8 352,11-6-176,-7-7 48,11 0-32,-4-2 16,-4 1 0,7 9-48,1 6 176,-3 6-304,-6-2 352,9-2-224,3-6 80,0-8-48,0-4 16,0-4 0,0-4-32,0 1 96,0 4-256,0 5 400,0 8-416,0 7 320,0 1-128,0 2 16,0-2 0,0-6-48,0-7 48,0-4-96,0 4 48,15 2-80,-9 6 208,-3-4-288,8 6 128,-7 6 80,3-4-32,-7 8-64,10-4 64,-6-6-96,3-2-32,-4-6 256,0 2-304,8 6 256,-4 6-192,-4-1 128,8 3-256,-4 0 272,-4-5-32,-3-1-144,0-10 304,8-7-336,-5-4 416,0-5-304,0 3 112,-3 0-32,4 8 16,-4 5 0,3 3-80,8 8 176,-4-1-272,-7-2 352,3 3-352,-3-6 320,0-5-208,8 0 64,-5 0 0,4 5-16,-4 3 32,12 6-177,-9-3 322,-3-9-338,9-6 225,-12-13-192,0-6 112,0-6 32,0 0-32,0 0 32,0 0-80,0 0 240,0 6-304,0-6 192,0 2-96,0-2-480,0 3 224,0-1-176,0 8-193,0 2-47,0 8-208,0 2-17,-15 4-159,9-3-145,-5-6-223,7-7 751,4-8 481,-3 2 240,3-4 0,-4 0-176,1 0-256,0 0-192,-5 0 63,1 0-623,-7 0-433,11 0 64,3 0-432</inkml:trace>
  <inkml:trace contextRef="#ctx0" brushRef="#br0" timeOffset="3">3510 170 560,'0'0'1009,"0"0"-209,0 0-256,0 0 97,0 0-129,0 0 352,-11 0 17,11 0-1,0 0-48,0 0-239,0 0 271,0 0-432,0 0 145,0 0-465,0 0 256,0 0-192,0 0-80,0 0-48,0 0 0,0 0-96,0 0 0,0 2-16,0 11 80,11 9-48,10 4 64,3 6 208,3 2 32,12 3 16,-4 3-16,-1-4-192,5 1 209,-1-2-273,-6-6 368,3 3-352,-8-3 288,1-3-208,-4-4 64,-3 2-48,6-4-112,6 7 144,-2 5-64,8-1 112,2 4-192,5-1 288,-4 3-224,-5-3-15,2 1 31,-3 0 0,-3-4-32,3-2 0,-5 0-16,-4-2 112,8-3-272,-7 2 336,7-3-224,-4-1 16,-7-1 64,9 0 48,-9 3-128,4 0 112,-4 2 0,11-5-96,-8 3 128,1-5-80,11 2 32,-9-3-64,12-1 48,1-1 64,-4 2 128,-6-3-224,3 2 32,-5-2 81,7 4-258,-10-3 290,-3-6-129,-5 3-48,1 1 32,3-4-48,-3 3 80,4 1-64,-1 1 128,8 2-64,-8 1-16,1-2 64,-1-1-80,1-1-48,2 4 32,8 1 0,-4 2 48,5-3 48,-9 2 16,0-2-96,-3-3-16,5 5 176,-8-11-208,-7 2 16,7 2-16,-7-4 0,-4 1 48,11 4-144,0-4 304,-3 3-352,3 0 320,-3 0-256,-6 1 144,9-1-64,0 2 0,0-1 16,1 5-48,2-1 160,0 0-240,-6 1 288,2-3-336,-2 0 336,-4-6-192,7 4 16,-4 1 0,-10 4 0,10 0 64,1 1-176,0 4 304,6-2-368,-3 7 352,4 0-256,2 0 96,-3-3-32,0 1 16,-2-8 0,-1-4 0,-4-1 112,-10-4-288,4 0 368,-2 1-384,6 0 352,-6-1-176,9 4 16,-11-4 0,11 3 0,-12-5 64,9 0-208,-12-3 369,0-2-434,9-3 434,-12 0-289,0 0 96,0 0-32,0 0 80,0 0-80,0 0 0,0 0 176,0 0-320,0 0 352,0 0-416,0 0 304,0 0-112,0 0 16,0 0 0,0 0 0,0 0 48,0 0-160,0 0 336,0 0-368,0 0 336,0 0-240,0 0 80,0 0-32,0 0 0,0 0 32,0 0-64,0 0 144,0 0-288,0 0-16,0 0 176,0 0-449,0 0 17,0 0-480,0 0-145,3 0-175,6 0-705,21 0-448,-3 0-577,-20 0 225</inkml:trace>
  <inkml:trace contextRef="#ctx0" brushRef="#br0" timeOffset="4">1231 1208 96,'0'0'2129,"0"0"-1393,0 0-175,0 0 367,0 0-256,0 0 193,0 0-305,8-34-16,-8 34-368,0 0-16,0 0-32,0 0 33,0 0 79,0 0-224,0 0 112,0 0-48,0 0-80,0 0 96,0 0-96,0 0 64,0 0 0,0 0 80,0 0-112,0 0 272,0 0-288,0 0 256,0 0-256,0 0 192,0 0-192,0 0-16,0 0 0,0 11 0,3 12-48,-3 17 160,0 5-96,0 19 64,0 10 209,0 13-273,0 19 192,0 18 64,0 17 80,0 14-208,-14 12 0,4 7 256,-8 4-352,-6 2 64,-9 10 48,0 0-96,-6 4-48,-3-1 273,11-9 191,10 4-64,4 0 48,-5 3-176,16 7 193,-9-5-417,2 5 240,2-2-240,-10-8-32,8-5 0,-1-8-16,-4-12-16,8 1 112,-5 3-32,-3 1 32,9 2-160,-6-1 208,3-4-224,0-5 128,-5 2-64,7-6 32,-11-8-32,-4-8 112,-2-8 48,-5-8-192,8-4 176,6-11-32,11-4-32,1-1 0,3 14-80,-6 12 16,6 11-64,-15-2 176,9-9-192,-9-8 240,-3-12-336,0-7 400,8-10-288,-5-13 48,4-7 0,7-1 0,1-1 48,-2 11-128,1 6 240,-10 4-336,10 9 352,-7-3-336,4-14 272,-4-7-112,7-8 16,-8-8-16,9-3 0,-9 0 64,9 10-176,-12 17 272,9 18-320,-6 17 288,-6-1-208,0-3 80,0-11-48,0-9-96,-3-19 144,0-17-128,3-14 272,7-15-320,3-10 368,1-2-416,-1-9 64,11-2-496,-3-8-48,0 0-305,-1-18-992,1-11-1456,-5-17-3795</inkml:trace>
  <inkml:trace contextRef="#ctx0" brushRef="#br0" timeOffset="5">8675 1383 320,'0'0'608,"0"0"97,0 0-33,0 0-272,0 0-112,0 0-128,0 0-15,0-36-49,0 30 288,0 1-96,0-1 176,0 1-224,0 0 48,0 2 32,0 0 33,0 3-17,0-2-208,0 2 144,0 0-112,0 0 352,0 0-128,0 0 129,0 0-97,0 0-96,0 0 16,0 0-64,0 0 128,0 0-303,0 0 95,0 0-112,0 0-160,0 0 16,0 11-64,0 15 128,0 14 16,0 7 16,0 6 64,0 5-80,0 6 80,0-1-144,0 3 176,0-2-96,0-1 32,0 3-32,0 1-32,0-1 32,3-2-64,0-4 176,-3 1-288,9 5 288,-9 0-208,0 0 96,0 0-32,0-2 0,0 2 16,0-3-32,0 1 64,0-1-128,0-5 208,0-2-256,6-6 224,-3-5-144,9 1 64,-6-4-16,-3 2 0,1 4 32,10 4-112,-7 4 208,8 0-256,-6 0 256,6-1-176,-12 1 64,11-3-16,-10-4 0,-1-1 0,0-3-16,0 0 96,-3-5 0,8 2-32,-5 1 80,-3 1-32,4 4 80,-4 2-96,0 6 0,0-3 0,0-1-32,0-1 32,0-9 32,0-2-176,0 2 192,0-7-128,0 5 64,0-7-64,0 5 80,0 1 64,0-7-128,0 3 113,0-4-209,0-1 240,0 4-320,0 3 240,0 2-80,0 2 0,0-2 0,0-2 0,0-3 32,0 0-144,0 6 288,-4 0-336,-7-1 320,5 4-192,-1-1 32,-4 1 0,8 2 48,0-3-48,0-2 0,-6 2 144,3-2-256,3-1 272,-4 6-288,-7-3 240,-1 4-128,8-2 16,1-4 0,-6 5 0,6-6 48,3 5-32,-9-6 64,6 0 0,0 1 0,-9 6 0,-2 3-48,3 5-32,0 3 32,-7-4 48,3 1 32,8-1-16,-4 2-16,8 2 16,-1-3-80,-1 1 112,2-3-128,3-6 64,-4-8 16,-4-2-48,4-4 32,-4 4-64,4-1 160,1 1-272,-9-4 272,12-2-48,0 3 0,0 2-48,-6 8-64,3 4 0,3 4-32,-9 3 161,6 5-242,-3 5 258,-3-4-81,2 1-16,-4-2 64,0 1 96,7-1 16,-3 3-32,-5-5-192,9-1 160,-12 0-32,-3 3-176,4-2 224,-4-1-144,7 1-16,0 2 64,-7-2 0,15-3-80,-6 0 32,6-3 144,0 5-320,-9 3 304,9 3-192,-9 3 112,5 5-80,-5-1 0,-2-1 16,13-1 0,-5-8 96,-6-5-112,9-3 160,-9-3-304,6 1 369,-6 0-241,1 2 32,0 1 0,0 6 16,-7 4 0,3 3-64,5 2 208,-11-2-336,7-1 320,-5 0-240,1-4 224,12-4-144,-6-3 32,-3-3-32,9-7 0,-6 1 96,12-4-176,-12-5 224,12 1-288,0-4 304,3 1-176,-3 2 16,3 3 0,0 6 0,0 2 16,0 5-128,-4 8 288,4 0-336,-7-2 320,3 0-208,1 0 64,3-2-16,0 7 0,-4 3 16,4 2-48,-6 5 160,-6 1-256,9-1 336,-11 1-384,7 1 416,1 4-240,-8 3 0,4-4 0,-4 1 0,-1-8 32,9-6-128,-1-5 256,-4-7-336,4-3 352,7-6-256,-3 0 96,-1-2-16,-4 0 0,5-1 16,0-2-64,3-2 192,0-1-352,0-5 432,0-5-448,0 2 352,0-2-144,0 2 16,0-1 0,0-4-16,0-3 48,0-2-144,0-3 320,-3-2-368,0-3 336,-1-3-352,4 0 176,0-5-240,0 0-176,-11 0-465,-13 0-624,6 0-1360,-6-16-2321</inkml:trace>
  <inkml:trace contextRef="#ctx0" brushRef="#br0" timeOffset="6">9479 2623 704,'0'0'1089,"0"0"-241,0 0-640,0 0-96,0 0-224,0 0-736,0 0 560,-132-307-433,132 297-127</inkml:trace>
  <inkml:trace contextRef="#ctx0" brushRef="#br0" timeOffset="7">6679 2380 3458,'0'0'1712,"0"0"-175,0 0-208,0 0-481,0 0 161,0 0-449,0-13 64,0 13-224,0 0-176,0 0 64,0 0-288,0 0 177,0 0-97,0 0-160,0 3 128,0 10-96,0 3 80,0 3-32,0-1 0,0 1 32,0-1 32,0 1 64,-3-7-16,-5 2-80,8-1 192,0 4-112,0-2-64,0-2 48,0 8-80,0-8 32,0 6 80,0 2-144,-3 3 144,3 7-192,-3 3 240,3 4-144,-4-4 112,1 1-48,-8-1 32,8-2-128,3-3 224,-7-2-160,4-6 65,-8 0-65,8-3 160,-12 3-144,9-2-64,6-1 128,-10 1-64,-1 2-80,4 0 144,-7 5-288,10 1 336,-14 2-384,15 0 320,-6 3-128,-6 0 16,9 5-16,-9 0 0,-3 6 64,12-1-160,-12-3 256,8 2-304,-5-3 288,-2 10-192,1 5 64,-2 13-16,-6 5 0,-1 3 32,-3 1-64,0-12 128,7-7-224,-3-4 336,3-4-256,3-3 160,5-2-16,-5-9 0,0 1 16,12-6-16,-8 2-48,4 9 0,-8 4 128,1 4-192,3 5 112,-15 0 193,5 8-289,-3 13 96,-1 11 16,-8 2 16,6 3-80,-9-8 64,5-5 192,-5-1-208,1-7 416,-7-6-480,14-4 208,-5-1-128,2-3-48,-1 1-64,10-3 96,-2 0-160,-5 0 256,5-1-320,5-2 320,-2-4-288,6-10 96,8-6 0,-1-6 0,8-3 16,-3-3-64,-6 6 160,6 2-320,-12 3 416,12 6-368,-12 0 288,5 4-128,-2 3 32,-6 4-16,0 1 81,0 3-17,1 1 0,-5-1 112,4 0-304,0-3 288,-3 4-192,0-6 80,-1 5-64,-6-3 112,-4 1-64,11 0 0,-4 2 112,-4 2-160,4-3 176,4 1-336,0-10 320,3-1-160,0 0 48,-3-1 0,3 1-48,-6-1 96,2 4-160,-8-2 288,9-1-432,0 1 416,3-3-304,0-3 112,0-2-16,8 0 0,-8-1 48,-3 7-112,3-1 224,-3 2-384,-5 3 448,4-1-400,-2 1 288,0 0-112,-12-2 16,11 2-16,-7 3 0,7 5 112,-14 3-256,8 2 432,-7 6-576,-5 0 512,7 5-336,-3 0 128,4-2-16,6-3 0,5-6 16,-8-4-96,11-4 272,-1-5-432,1-1 480,0-5-400,0 1 224,3 3-64,-4-3 0,4 5 0,-11 3-16,5 6 112,3 4-304,-19 5 464,9 7-512,-7 1 448,-2-4-288,1-4 128,4-6-32,7-7 0,-5-2 48,9 1-128,-4-8 288,7-3-432,-9 0 448,9-4-320,3 4 112,-3-3-16,3 2 0,0 3 0,-4-3-80,4 6 208,-6-3-256,-11 8 336,10-2-416,-11-4 416,12 1-256,0-9 64,2-2-16,4-5 0,0-3 48,-3 3-144,0-2 304,-8 7-400,0-3 384,-3 8-304,1 3 160,-5 0-48,-3 3 0,0-1 0,1 2-32,3-2 128,-7-2-288,2-2 416,2 1-448,-1-4 384,-3 0-224,-4 2 64,4-2-16,-12 5 0,9 3-32,-4-3-64,-5-3 64,12-5-144,8-5 384,1-2-224,-2-4 96,11-3-64,-12 7 0,1-1 16,-3 0-32,-8 8 80,-8 3-288,9 2 448,-15 0-448,8-1 352,-5-4-176,-3-6 48,0 4 0,8-3 0,-5-3 96,15-3-240,-3 1 352,5-3-448,-2-3 480,18 0-400,-9-5 160,12 0 0,11-6 0,-1 2 16,7-2-80,-4 1 224,8-1-400,0 1 416,-4 0-368,-4-3 128,-10 2-32,8 3 96,-17 0 0,9 4-32,6-4 80,-14-2-192,15 2 336,-10 0-368,3 1 352,0 2-352,-14-1 80,11 7-48,-11-1 96,3 3-176,2 0 176,-6-4-64,15 2-32,0-3 192,11-6-208,-4-3 272,10-2-112,-2 3 0,-5-3 0,8 0-32,3 3 112,-4-3-224,4 0 32,0 0 80,0 0-353,0 0 49,0 0-640,0 0-593,0 0-224,0 0-368,0-3-864,-17-15-2210</inkml:trace>
  <inkml:trace contextRef="#ctx0" brushRef="#br0" timeOffset="8">2704 2478 544,'0'0'368,"0"0"337,0 0 351,0 0 33,0 0-273,0 0-16,12-32-399,-24 27 63,3 2 352,-6 1-656,6 2 0,-6 0-128,-3 0-64,-2 0-384,6 0-256,-4 0-593,7 0 225,8 2 319,3 1-111,0 0-881</inkml:trace>
  <inkml:trace contextRef="#ctx0" brushRef="#br0" timeOffset="9">6752 2539 1985,'0'0'1184,"0"0"-335,0 0 15,0 0 209,0 0-65,0 0-159,0 0-49,7-3-352,1 3 160,-8 0-335,0 0 223,0 0-432,0 0 96,6 24-64,9 13 64,-6 11 64,13 10-80,-1 6 208,3 9-336,-3 14 112,0 12 0,3 14-80,-7 9-32,1 2 145,-7-2 143,6 3-208,-7-7 128,7 1-208,-2-5 256,-5-3-256,11 3 240,-3 0-192,-1-3-64,-4-11 16,5-7 48,-3-6-64,-6 0 80,3-2-32,-3 2 64,-2 3-208,4 0 272,-1 3-176,8-7 16,-4 2 64,-7-8 0,10-7-48,-10-6 16,7-10 80,-7-6-128,-1-6 129,5-3-17,-7 3-48,-1-2-64,8 4 48,-4 1 0,-4-1-32,4 1 80,7-3-160,-10 0 208,7-3-288,-5 1 304,-6-1-160,3 3 32,1-2 48,4 1-32,-5-4-32,0 2 80,0 3 32,0-3-176,1 0 176,-4 1-80,0 4-16,8-1-32,-8-2 48,0 4-32,0 0-16,0 0 64,0 2-64,0-5 96,0-1-16,0-1 80,0-1-112,0-2-32,0 2 48,0 3-32,-12 0-16,9-2 0,-3-1 160,3-3-352,-9-2 352,12-2-208,-3 2 64,0-6-32,0-2 0,3 0 16,0 1-48,0-1 128,0 2-224,0 7 256,0-3-256,0 1 320,0-1-224,-8-1 64,8 0-16,-3-2-16,-1 0 32,4-6-96,0-1 241,0-8-274,0 4 258,0 3-145,0 1 0,0 6-16,0 0 32,0 7-16,0 1-16,0 4 112,0 5-256,-3-4 320,0 1-272,-5-5 304,5-6-128,3-2-16,-4 3 0,1-1-64,-1-2 96,1 5-128,3-1 176,0 2-288,0 6 288,0 7-288,0-3 160,0-1-16,3-5 0,1-2 0,-1 0-16,-3 0 128,0 2-272,4 0 336,-4-2-352,3 2 288,-3-2-128,8-1 16,-2 1 0,-6 0-16,0-1 48,0-4-144,4-3 336,-1-1-448,-3 1 448,11 0-304,-8 5 80,0 2-16,9 7 0,-3 3 32,-2 7-64,7-3 48,-8-3-208,9-2 320,-8-9-288,4-2 208,-4 0-32,-4-4 0,8-4-16,-4 0-16,-1-6 64,6 4-224,-6 5 224,-6-1-160,6 4 144,3-1-192,-6-5 176,3-2-16,-6-1 16,3-7 0,5-4-48,-4 1 96,-1 0-257,0 2 305,-3 6-240,3 3 16,0 5 112,-3 5-32,8-6-32,-8 3 64,0-9 16,0-4-192,0-3 320,0 1-272,0 2 208,0-5-208,0 3 144,0-4-80,0 1-48,0 5 32,0 3 80,0 0-208,0 2 96,0-2 224,0 0-256,0-5 224,0-1-80,0-5 16,0 3-48,0-8 32,0 5-192,0 1 192,0 1-352,0 1 336,-8 0-209,8 0 145,-3 0 96,3 2 0,-3 1-48,3-1 0,0 1 0,0 2-80,-3 0 16,3 3 192,-3 0-224,3 5 192,0-5-64,0 2 16,0-8 0,0 4 0,0-4 32,0 1-176,0 2 240,0-3-192,0 4-32,0-2 80,0 2-16,0 4-16,0 3 64,0 1-32,0-1 0,0-2-16,0-4-64,3-2 256,0 2-256,3-1 160,2 4-48,-1-2 16,-4 3 0,8-6-32,-7 3 80,-1-6-176,1 3 112,-1-2-16,0-4-240,8-1 208,-7-1-64,-4-5 80,0 3 48,3-6 0,-3 3-64,3-1 176,5 2-257,-5-1 290,0-3-273,1 6 160,-1-3-48,8 7 16,-8 1 0,0-3-16,4 6 96,4-3-193,-5 2 258,-2 1-290,4-3 274,-2-3-193,-2 0 64,-1-2 0,8 0 0,-11-4 32,4 1-129,-1 0 226,-3 0-274,3-2-31,-3-1-32,0 2-768,0-4-401,0-3-1088,0 0-2369</inkml:trace>
  <inkml:trace contextRef="#ctx0" brushRef="#br0" timeOffset="10">106 11671 3570,'0'5'896,"0"-2"113,0 0-337,0-3-16,0 2-256,0 2 129,0-4-129,0 0-64,0 0 144,0 0-240,0 0 192,0 5-240,0 7 241,7 5-353,13 1 448,1 3 16,0 1-288,4-4-32,-4 3-144,3-2 113,-3-1-81,3 4-192,-2-4 192,2 3 32,8 0-112,-5 3 128,1-3-48,-4 3-32,0-3 48,9 3-48,-3 0 96,-5-3-160,7-3 32,-8 1 96,0-3-96,4 2-16,7 4 0,14 15 64,17 12-48,10 7 176,8 2-160,-12-10-48,-2-11 192,-4 0-256,1 0 48,-11-8 0,-7-2 0,-10-9 16,-6-2-48,10 0 113,-1-1 95,9 1-128,13 6 256,4 2-256,2 2 144,0-3-112,-4-4-32,-7-5-48,-6-7 16,3 1 192,-7-2-160,-4-1 384,0 0-400,1 6 368,2-3-400,-3 2 177,12 1-49,-3 2-32,3-2 0,-2 2 64,5-2-128,-6-4 64,10 4 96,-4-3-144,-9-3 304,9 4-112,-9-5-64,-2 1-16,8 4-128,-5-4 176,-7 1-96,0-4-47,-3-2 47,-6 2 48,0 1-144,10-1 48,7-2 48,2 4-80,5-2-32,6 1 192,4-3-336,3 3 320,-4-3-288,1 0 240,4 0-144,-8 0 32,0 2-16,-4-2 0,0 0 16,5 0 96,-7 0 0,3 0-80,-5 0 128,5 0-80,6 0-16,-2 0-48,-1 0 16,-3 0 0,-8 0-32,8-2 160,-6-1-336,-2 0 400,-7-3-368,5 1 240,-1 1-96,-7-5 0,7-2 0,1 3-16,-8-2 80,0 5-176,-10-3 336,3 2-448,-2 1 448,-12-2-320,4-2 128,-4-1-32,0-3 0,11-3 0,-3 2-112,9 1 304,-10 2-320,8 4 304,3 2-336,-3-3 256,-5 2-160,8-1 64,-7-1 0,-1-6 0,8-4-16,0 2-160,3-5 352,4 2-352,7 0 352,0 4-272,6-1 160,-6 0-64,-3 1 0,-11 1 16,-8 1-64,5 0 144,-1 2-320,-4-2 448,5 2-352,-5 1 224,4-1-128,8-2 32,-4 0 0,0 0-32,0-1 128,-8 1-240,4-3 368,-10 3-448,8-3 400,-9 3-224,0 5 48,9-3 0,-11 6 0,-1-3 32,-7 3-80,-7-1 208,5-2-384,-12 8 448,-3 0-304,0 0 208,0 0-128,0 0 0,0 0-80,0 0-288,0 0-688,3-2-145,0-17-1232,-3 6-1169,0-11-2624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50095-F778-44D5-9608-B894855E2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1EE0B7-46A5-4647-8D0D-06ECCAEC9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43AB9-0458-41E7-B964-772208A9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9681A-B8F9-454E-BFA7-8E3808AF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83A57-4DF2-42A4-A6F4-1C095853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45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93402-AD13-4880-86B6-E44390DF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8F234C-5D60-40D2-AD88-06149541F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E2B425-502E-4545-A06C-B2F6DD89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C560D-1099-4D9A-99F0-4FBCDE5E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ADE83-4724-4A50-92BE-D0445F1F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799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462833-C42C-4920-8F09-7D22C387F2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C8BF0C-DB8F-409A-A72E-5AD70D186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E530C-CDA6-4174-97B6-CAA89B23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7EE634-1C1E-492E-9BB2-FD9C0574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E956C1-5C9B-45AB-ABE5-F06687C9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41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65F7A-8A95-4944-B134-1D624A57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C3A91-7FC8-4BB7-B489-4B41EB2B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0D006-EA97-4147-A531-C8491DD06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55AA7-540A-41CA-9607-96B6D64F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8993C-0129-4559-8415-3A08A5A9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C7266-7CA1-4FED-8167-5E498657D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36A82-00AE-4606-9122-900B2CFBE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24617E-015B-4315-8A9B-9275B052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1415E6-BE13-426E-9388-75BFF5D69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33ABD-2F20-4191-A2C1-120A5B24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18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ED76B-45EC-4067-96CB-B03F179A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3EEE7-14D6-4303-A6D2-AEEF0412B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A04E62-FE2A-42B3-8E9F-64DFF83BD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039E2-C93F-4EE2-9E1A-66CC734F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0F8A9D-8EC7-4F83-B2CD-2DAF686E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7217-4A09-4672-81E2-6BC8268CF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320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8735C-7EEB-4C52-8719-3A38B7DD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7E59E-6E84-408D-AFF9-39E0F9531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835F66-3827-43CD-9791-F3B71E29A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9FAB81-CECB-426F-94DB-7937E31D4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2F39135-A495-468B-A53C-A1A7BF327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9BC2F4-3F29-4014-BE65-E4550B432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3EDC8C-6519-4488-A085-1CA9B2C59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4A34A4-8A1C-4897-ABF5-B75084E6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188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F090E-D965-4EAC-9B03-2F0A744F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02D057-EC10-4A28-A38C-DD4EC4B5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5B2F66-C9B6-422C-8EC6-A5693EED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4625CC-7028-461B-9AF6-5F086CAB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51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18F812-B4D8-4D19-80CD-4E6DF534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D251B6-1D8D-4C30-A565-FEB6E2F4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B756EF-C473-408D-8AA0-47CDBC175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1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0A99D-91C6-4E00-A37E-632AD7F9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D1756-CE8F-4194-9F16-818B1475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8DA2EF-477D-46AE-B3DC-3A2DD7A4E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053D9-B685-404D-A7E1-9A195477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B58629-9E33-43AF-AF97-051507BED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722E5A-1DAA-4314-BB86-3D6DEBC6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37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C692C-22A0-424C-BD90-3F0B29E0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4CC583-2562-4692-9089-5021AE3C4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8D0843-1A8F-4495-BE6C-A8EC4D5CC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8E6CA1-1A5F-4E5F-830D-C7C3775F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1806D-4AE4-49F6-9B6D-CABF044C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415193-A04A-4CD6-AC05-F17AF0E3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27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864276-ABC2-4FAA-B883-AED990FD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07B57D-D6F8-4834-B5CE-BD8F9574C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848249-1FA5-403A-8D2B-AEA83BCD3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87777-84ED-46D9-B71C-EB20D3B6A172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D894E-A7E0-4800-9C81-1EEC113360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ACF3E5-FC76-4035-BA21-CD0366E73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01521-253C-4A1B-9950-8CE01C4D76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36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55BB7-2987-4E1C-A381-5353119EBC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공간조각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791CE-BA91-4CD9-9145-DAA6CD686C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201611303 </a:t>
            </a:r>
            <a:r>
              <a:rPr lang="ko-KR" altLang="en-US" dirty="0"/>
              <a:t>조정익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055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개체, 안테나이(가) 표시된 사진&#10;&#10;매우 높은 신뢰도로 생성된 설명">
            <a:extLst>
              <a:ext uri="{FF2B5EF4-FFF2-40B4-BE49-F238E27FC236}">
                <a16:creationId xmlns:a16="http://schemas.microsoft.com/office/drawing/2014/main" id="{8543C46C-9F73-4CC1-9B7F-014354E9B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1" r="2" b="2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359240F-2BC5-4B39-9523-671544B05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AFDDB-A7F4-4E97-A05B-E36F23CA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ko-KR" altLang="en-US"/>
              <a:t>세 개의 평면이 모이면 한 개의 교점이 반드시 나오게 된다</a:t>
            </a:r>
            <a:r>
              <a:rPr lang="en-US" altLang="ko-KR"/>
              <a:t>.</a:t>
            </a:r>
          </a:p>
          <a:p>
            <a:r>
              <a:rPr lang="ko-KR" altLang="en-US"/>
              <a:t>따라서 각 도형을 선으로 나누어 이를 지나는 평면들의 교점의 집합을 구하면 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7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5" name="그림 4" descr="하늘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D38CF43F-A253-493B-8632-67E719F42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426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A4A55C9-36DC-4260-A3DA-F19C2CE4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B773-FC62-4ED0-9F51-37F6DEEE1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임의의 방향에서의 평면의 한 직선은 공간에서 봤을 때의 면이 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7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9C3631C-F4CC-4F70-8BF1-6C78D1B7E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계산 및 구현</a:t>
            </a:r>
          </a:p>
        </p:txBody>
      </p:sp>
    </p:spTree>
    <p:extLst>
      <p:ext uri="{BB962C8B-B14F-4D97-AF65-F5344CB8AC3E}">
        <p14:creationId xmlns:p14="http://schemas.microsoft.com/office/powerpoint/2010/main" val="1319263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 descr="텍스트, 화이트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32AB9F62-3A49-4F24-B8F4-F54D1B243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9180" y="807436"/>
            <a:ext cx="3997637" cy="2998227"/>
          </a:xfrm>
          <a:prstGeom prst="rect">
            <a:avLst/>
          </a:prstGeom>
        </p:spPr>
      </p:pic>
      <p:pic>
        <p:nvPicPr>
          <p:cNvPr id="4" name="내용 개체 틀 4" descr="텍스트, 화이트보드, 노트북, 벽이(가) 표시된 사진&#10;&#10;매우 높은 신뢰도로 생성된 설명">
            <a:extLst>
              <a:ext uri="{FF2B5EF4-FFF2-40B4-BE49-F238E27FC236}">
                <a16:creationId xmlns:a16="http://schemas.microsoft.com/office/drawing/2014/main" id="{E27F1802-1600-4027-95AC-85FD144D1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45183" y="807436"/>
            <a:ext cx="3997637" cy="29982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D52123-D51F-4706-83A6-5EFE7E04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평면의 특성 계산식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0781A8-D6B5-4695-839B-A2629B6C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1900">
                <a:solidFill>
                  <a:schemeClr val="accent1"/>
                </a:solidFill>
              </a:rPr>
              <a:t>특정한 벡터에서 바라봤을 때 생기는 평면들의 특성을 구하기 위한 계산식들이다</a:t>
            </a:r>
            <a:r>
              <a:rPr lang="en-US" altLang="ko-KR" sz="190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545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3CD04A-77E4-4CF5-8CCB-88952D26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507868"/>
            <a:ext cx="6553545" cy="38502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48DD48B-BB26-49B8-8B26-04674241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평면 위의 점을 지나는 직선을 구하는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CBF32-6AF3-4A28-A73F-889D38592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rgbClr val="B38438"/>
                </a:solidFill>
                <a:latin typeface="+mn-lt"/>
                <a:ea typeface="+mn-ea"/>
                <a:cs typeface="+mn-cs"/>
              </a:rPr>
              <a:t>바라보는 평면 위의 한 점을 지나는 공간 위의 직선을 구하는 함수이다</a:t>
            </a:r>
            <a:r>
              <a:rPr lang="en-US" altLang="ko-KR" sz="2000" kern="1200" dirty="0">
                <a:solidFill>
                  <a:srgbClr val="B38438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846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E01C05-06CB-43FC-B98D-1C640F9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2187798"/>
            <a:ext cx="6553545" cy="249034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16CECAE3-A1A5-4331-976A-23012B4A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평면 위의 선분을 지나는 평면을 구하는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2A72DB-764C-463B-BBD1-006E4E51D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rgbClr val="77C3AD"/>
                </a:solidFill>
                <a:latin typeface="+mn-lt"/>
                <a:ea typeface="+mn-ea"/>
                <a:cs typeface="+mn-cs"/>
              </a:rPr>
              <a:t>바라보는 평면 위의 한 선분으로부터 그 선분을 지나는 공간 위의 평면을 구하는 함수이다</a:t>
            </a:r>
            <a:r>
              <a:rPr lang="en-US" altLang="ko-KR" sz="2000" kern="1200" dirty="0">
                <a:solidFill>
                  <a:srgbClr val="77C3AD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19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624BDD5-892E-49BF-A11E-050F9C043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153822" y="672290"/>
            <a:ext cx="6553545" cy="552136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0F56E33-A75F-44D5-B4F4-B20861E1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도형으로부터 평면들을 구하는 함수</a:t>
            </a:r>
            <a:br>
              <a:rPr lang="ko-KR" alt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ko-KR" altLang="en-US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rgbClr val="9DC456"/>
                </a:solidFill>
                <a:latin typeface="+mn-lt"/>
                <a:ea typeface="+mn-ea"/>
                <a:cs typeface="+mn-cs"/>
              </a:rPr>
              <a:t>도형을 가로 또는 세로 선분들로 나누어 원하는 만큼 회전시킨 후 이 선분들을 지나는 평면들의 집합을 구한다</a:t>
            </a:r>
            <a:r>
              <a:rPr lang="en-US" altLang="ko-KR" sz="2000" kern="1200" dirty="0">
                <a:solidFill>
                  <a:srgbClr val="9DC456"/>
                </a:solidFill>
                <a:latin typeface="+mn-lt"/>
                <a:ea typeface="+mn-ea"/>
                <a:cs typeface="+mn-cs"/>
              </a:rPr>
              <a:t>.</a:t>
            </a:r>
            <a:endParaRPr lang="en-US" sz="2000" kern="1200" dirty="0">
              <a:solidFill>
                <a:srgbClr val="9DC456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12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2">
            <a:extLst>
              <a:ext uri="{FF2B5EF4-FFF2-40B4-BE49-F238E27FC236}">
                <a16:creationId xmlns:a16="http://schemas.microsoft.com/office/drawing/2014/main" id="{ACBE1851-2230-47A9-B000-CE9046EA61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4">
            <a:extLst>
              <a:ext uri="{FF2B5EF4-FFF2-40B4-BE49-F238E27FC236}">
                <a16:creationId xmlns:a16="http://schemas.microsoft.com/office/drawing/2014/main" id="{23B93832-6514-44F4-849B-5EE2C8A233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내용 개체 틀 4" descr="텍스트, 화이트보드이(가) 표시된 사진&#10;&#10;매우 높은 신뢰도로 생성된 설명">
            <a:extLst>
              <a:ext uri="{FF2B5EF4-FFF2-40B4-BE49-F238E27FC236}">
                <a16:creationId xmlns:a16="http://schemas.microsoft.com/office/drawing/2014/main" id="{34CB27F3-AE93-4343-9824-D3FC1ADCA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6327" y="1337432"/>
            <a:ext cx="5578816" cy="41841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731E7E-907F-4834-A41D-E1541C16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803705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lang="ko-KR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점들의 범위 계산식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DE95F-35E9-404A-A16E-4C7D48594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21" y="4013165"/>
            <a:ext cx="4204012" cy="22057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 latinLnBrk="0">
              <a:buNone/>
            </a:pPr>
            <a:r>
              <a:rPr lang="ko-KR" alt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공간 위의 각 점들이 도형을 지나는 평면들 안에 포함되어 있는지를 계산하는 계산식이다</a:t>
            </a:r>
            <a:r>
              <a:rPr lang="en-US" altLang="ko-KR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492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A632201-D0C0-47DC-B175-4AD5A479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32735"/>
            <a:ext cx="6553545" cy="48004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6A18D12-DC7F-40EB-B341-544529BB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선분을 지나는 평면에 </a:t>
            </a:r>
            <a:br>
              <a:rPr lang="en-US" altLang="ko-KR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특정한 점의 포함 여부를 구하는 함수</a:t>
            </a:r>
            <a:endParaRPr lang="en-US" altLang="ko-KR" sz="3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DCB8B-C94C-4DA5-AE38-B468B8270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바라보는 평면 위의 도형을 지나는 한 선분에 특정한 점이 포함되어 </a:t>
            </a:r>
            <a:r>
              <a:rPr lang="ko-KR" altLang="en-US" sz="2000" kern="120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있는지의</a:t>
            </a:r>
            <a:r>
              <a:rPr lang="en-US" altLang="ko-KR" sz="2000" kern="120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여부를</a:t>
            </a:r>
            <a:r>
              <a:rPr lang="en-US" altLang="ko-KR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구하는 함수이다</a:t>
            </a:r>
            <a:r>
              <a:rPr lang="en-US" altLang="ko-KR" sz="2000" kern="1200" dirty="0">
                <a:solidFill>
                  <a:srgbClr val="63CA82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612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376EFB1-01CF-419F-ABF1-2AF02BBFCB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0">
            <a:extLst>
              <a:ext uri="{FF2B5EF4-FFF2-40B4-BE49-F238E27FC236}">
                <a16:creationId xmlns:a16="http://schemas.microsoft.com/office/drawing/2014/main" id="{FF9DEA15-78BD-4750-AA18-B9F28A6D5A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그림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9BC4BE9-E6CB-4D3E-8D59-3D375F318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338"/>
          <a:stretch/>
        </p:blipFill>
        <p:spPr>
          <a:xfrm>
            <a:off x="497604" y="484632"/>
            <a:ext cx="5100791" cy="57332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A672174-390C-4E44-9782-3096DD75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ko-KR" altLang="en-US" sz="3700">
                <a:solidFill>
                  <a:schemeClr val="bg1"/>
                </a:solidFill>
              </a:rPr>
              <a:t>세 도형으로부터 점들의 집합을 구하는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39436-BAFF-449F-B748-D776B836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위 함수들을 바탕으로 특정한 방향에서 바라보는 세 평면 위의 도형과 각각의 회전 각도를 입력 받아 원하는 점들의 집합을 구하는 함수이다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2000" dirty="0" err="1">
                <a:solidFill>
                  <a:schemeClr val="bg1"/>
                </a:solidFill>
              </a:rPr>
              <a:t>parfor</a:t>
            </a:r>
            <a:r>
              <a:rPr lang="ko-KR" altLang="en-US" sz="2000" dirty="0">
                <a:solidFill>
                  <a:schemeClr val="bg1"/>
                </a:solidFill>
              </a:rPr>
              <a:t>문을 통한 병렬 처리를 통해 속도를 높였다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8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6DB3FF3-C128-40FB-9890-2E3BA81B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아이디어</a:t>
            </a:r>
          </a:p>
        </p:txBody>
      </p:sp>
    </p:spTree>
    <p:extLst>
      <p:ext uri="{BB962C8B-B14F-4D97-AF65-F5344CB8AC3E}">
        <p14:creationId xmlns:p14="http://schemas.microsoft.com/office/powerpoint/2010/main" val="28534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470967-BE28-406E-B3EF-A43690782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636499"/>
            <a:ext cx="5614835" cy="1431783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96408F0-AE68-4F28-91C5-F6D6DB4E5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ko-KR" altLang="en-US" dirty="0"/>
              <a:t>점들을 출력하는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DDDE5-240C-497E-A73D-08A0A99F9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altLang="ko-KR" sz="2000"/>
              <a:t>scatter3 </a:t>
            </a:r>
            <a:r>
              <a:rPr lang="ko-KR" altLang="en-US" sz="2000"/>
              <a:t>함수를 통해 점들을 출력한다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각 점들은 높이에 따라 색깔이 달라지도록 한다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008843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02F3C71-C981-4614-98EA-D6C494F809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C43E7E5-04CF-4E4F-AA8A-D9796DC3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1" y="2997413"/>
            <a:ext cx="4042410" cy="3052018"/>
          </a:xfrm>
          <a:prstGeom prst="rect">
            <a:avLst/>
          </a:prstGeom>
        </p:spPr>
      </p:pic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B1DCABA-33A7-4CA0-97E7-ABE072CB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1" y="838495"/>
            <a:ext cx="4042409" cy="12228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FC87C8-C2F8-4C31-B743-A39302A4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sz="4000"/>
              <a:t>GUI </a:t>
            </a:r>
            <a:r>
              <a:rPr lang="ko-KR" altLang="en-US" sz="4000"/>
              <a:t>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CDEF9-9C39-4169-9290-D69249250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ko-KR" altLang="en-US" sz="2400" dirty="0"/>
              <a:t>입력의 개수가 많으므로 편의성을 위하여 </a:t>
            </a:r>
            <a:r>
              <a:rPr lang="en-US" altLang="ko-KR" sz="2400" dirty="0"/>
              <a:t>GUI</a:t>
            </a:r>
            <a:r>
              <a:rPr lang="ko-KR" altLang="en-US" sz="2400" dirty="0"/>
              <a:t>를 구현하였다</a:t>
            </a:r>
            <a:r>
              <a:rPr lang="en-US" altLang="ko-KR" sz="2400" dirty="0"/>
              <a:t>.</a:t>
            </a:r>
          </a:p>
          <a:p>
            <a:pPr marL="0" indent="0" latinLnBrk="0">
              <a:buNone/>
            </a:pPr>
            <a:r>
              <a:rPr lang="ko-KR" altLang="en-US" sz="2400" dirty="0"/>
              <a:t>파일 </a:t>
            </a:r>
            <a:r>
              <a:rPr lang="ko-KR" altLang="en-US" sz="2400"/>
              <a:t>입력또한</a:t>
            </a:r>
            <a:r>
              <a:rPr lang="ko-KR" altLang="en-US" sz="2400" dirty="0"/>
              <a:t> </a:t>
            </a:r>
            <a:r>
              <a:rPr lang="en-US" altLang="ko-KR" sz="2400" dirty="0"/>
              <a:t>UI</a:t>
            </a:r>
            <a:r>
              <a:rPr lang="ko-KR" altLang="en-US" sz="2400" dirty="0"/>
              <a:t>를 통해 </a:t>
            </a:r>
            <a:r>
              <a:rPr lang="ko-KR" altLang="en-US" sz="2400"/>
              <a:t>입력받을</a:t>
            </a:r>
            <a:r>
              <a:rPr lang="ko-KR" altLang="en-US" sz="2400" dirty="0"/>
              <a:t> 수 있도록 구현하였다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0827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DA54038-5B0F-4A8B-A694-E9D85953C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2178867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2">
            <a:extLst>
              <a:ext uri="{FF2B5EF4-FFF2-40B4-BE49-F238E27FC236}">
                <a16:creationId xmlns:a16="http://schemas.microsoft.com/office/drawing/2014/main" id="{A5BE2DA6-83C9-46EF-B42E-C40224302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A1A2EF03-D0CA-4967-B631-C09F910E93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B062A522-D126-42D4-B366-6907F730C2B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63721" y="2360168"/>
            <a:ext cx="4296585" cy="3469491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0F7336-4BB4-4400-8519-68327D43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/>
              <a:t>평면끼리 평행하는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91A19-9273-499D-996C-B8485A8FA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865"/>
            <a:ext cx="4317322" cy="4164098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두 도형을 지나는 각각의 평면이 서로 평행한 경우가 존재할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도형을 무조건 가로로만 자를 경우 두 바라보는 벡터의 </a:t>
            </a:r>
            <a:r>
              <a:rPr lang="en-US" altLang="ko-KR" sz="2000" dirty="0">
                <a:solidFill>
                  <a:schemeClr val="bg1"/>
                </a:solidFill>
              </a:rPr>
              <a:t>Z</a:t>
            </a:r>
            <a:r>
              <a:rPr lang="ko-KR" altLang="en-US" sz="2000" dirty="0">
                <a:solidFill>
                  <a:schemeClr val="bg1"/>
                </a:solidFill>
              </a:rPr>
              <a:t>값이 </a:t>
            </a:r>
            <a:r>
              <a:rPr lang="en-US" altLang="ko-KR" sz="2000" dirty="0">
                <a:solidFill>
                  <a:schemeClr val="bg1"/>
                </a:solidFill>
              </a:rPr>
              <a:t>0</a:t>
            </a:r>
            <a:r>
              <a:rPr lang="ko-KR" altLang="en-US" sz="2000" dirty="0">
                <a:solidFill>
                  <a:schemeClr val="bg1"/>
                </a:solidFill>
              </a:rPr>
              <a:t>이면서 회전 각도도 </a:t>
            </a:r>
            <a:r>
              <a:rPr lang="en-US" altLang="ko-KR" sz="2000" dirty="0">
                <a:solidFill>
                  <a:schemeClr val="bg1"/>
                </a:solidFill>
              </a:rPr>
              <a:t>0</a:t>
            </a:r>
            <a:r>
              <a:rPr lang="ko-KR" altLang="en-US" sz="2000" dirty="0">
                <a:solidFill>
                  <a:schemeClr val="bg1"/>
                </a:solidFill>
              </a:rPr>
              <a:t>일 경우 평면들이 서로 평행하게 된다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평면들이 서로 평행할 경우 두 평면이 만났을 때 교선이 아닌 교평면이 나오거나 교점 자체가 없을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04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6E4FDCAC-23FB-4D2B-90CA-7FDEED31B32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3822" y="1278493"/>
            <a:ext cx="6553545" cy="4308955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F01EA7D1-790C-438F-9C33-2E233604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평면끼리 평행하는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4A69F-12B8-4BF1-92C2-6D219B51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따라서 이런 경우에는 한 그림의 자르는 방향을 달리 하도록 예외처리를 한다</a:t>
            </a:r>
            <a:r>
              <a:rPr lang="en-US" altLang="ko-KR" sz="2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081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액세서리이(가) 표시된 사진&#10;&#10;매우 높은 신뢰도로 생성된 설명">
            <a:extLst>
              <a:ext uri="{FF2B5EF4-FFF2-40B4-BE49-F238E27FC236}">
                <a16:creationId xmlns:a16="http://schemas.microsoft.com/office/drawing/2014/main" id="{D9143D60-3DC8-4F79-A7D4-7EC2C9216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614947"/>
            <a:ext cx="6553545" cy="5636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62015927-DAC1-47F1-855D-011D1743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Z</a:t>
            </a:r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축에서 바라보는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19104-41F4-4487-B2F4-DC72C6473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1700" kern="1200">
                <a:solidFill>
                  <a:srgbClr val="54E3F8"/>
                </a:solidFill>
                <a:latin typeface="+mn-lt"/>
                <a:ea typeface="+mn-ea"/>
                <a:cs typeface="+mn-cs"/>
              </a:rPr>
              <a:t>임의의 방향에서 바라본 평면의 정의에 따르면 </a:t>
            </a:r>
            <a:r>
              <a:rPr lang="en-US" altLang="ko-KR" sz="1700" kern="1200">
                <a:solidFill>
                  <a:srgbClr val="54E3F8"/>
                </a:solidFill>
                <a:latin typeface="+mn-lt"/>
                <a:ea typeface="+mn-ea"/>
                <a:cs typeface="+mn-cs"/>
              </a:rPr>
              <a:t>Z</a:t>
            </a:r>
            <a:r>
              <a:rPr lang="ko-KR" altLang="en-US" sz="1700" kern="1200">
                <a:solidFill>
                  <a:srgbClr val="54E3F8"/>
                </a:solidFill>
                <a:latin typeface="+mn-lt"/>
                <a:ea typeface="+mn-ea"/>
                <a:cs typeface="+mn-cs"/>
              </a:rPr>
              <a:t>축에서 바라볼  경우 법선 벡터가 같으면서 서로 다른 각도만큼 회전되어 있는 수많은 평면이 존재할 수 있게 된다</a:t>
            </a:r>
            <a:r>
              <a:rPr lang="en-US" altLang="ko-KR" sz="1700" kern="1200">
                <a:solidFill>
                  <a:srgbClr val="54E3F8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568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6AA404-7CB7-488F-9078-9CB1A52B9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altLang="ko-KR"/>
              <a:t>Z</a:t>
            </a:r>
            <a:r>
              <a:rPr lang="ko-KR" altLang="en-US"/>
              <a:t>축에서 바라보는 경우</a:t>
            </a:r>
            <a:endParaRPr lang="ko-KR" altLang="en-US" dirty="0"/>
          </a:p>
        </p:txBody>
      </p:sp>
      <p:graphicFrame>
        <p:nvGraphicFramePr>
          <p:cNvPr id="28" name="내용 개체 틀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501864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851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793EF0C2-EE57-40DD-B754-BF1477FAB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B83AB7-C3E7-4184-BE14-89B40F31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en-US" altLang="ko-KR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개의 도형으로 모델을 만들고 싶을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8D8AE8-0156-4B03-A9EB-E99EC601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4570" y="965199"/>
            <a:ext cx="309396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altLang="ko-KR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개의 입력이 같은 방향에서의 도형일 경우 한 도형은 세로로 나누어 처리하면 결과적으로 </a:t>
            </a:r>
            <a:r>
              <a:rPr lang="en-US" altLang="ko-KR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</a:t>
            </a:r>
            <a:r>
              <a:rPr lang="ko-KR" alt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개의 도형으로 모델을 만들 수 있다</a:t>
            </a:r>
            <a:r>
              <a:rPr lang="en-US" altLang="ko-KR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071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그림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5DDF03D0-4635-4979-A5F1-D369932AB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09" b="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72E54F-122A-419D-8A32-91F58E5B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코드 예외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AA93D-52B7-4F04-B6C2-974E5FC1B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두 도형을 지나는 각각의 평면이 서로 평행한 경우가 발생할 경우 한 도형을 세로로 잘라 평면들을 생성한다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800" dirty="0">
                <a:solidFill>
                  <a:schemeClr val="bg1"/>
                </a:solidFill>
              </a:rPr>
              <a:t>Z</a:t>
            </a:r>
            <a:r>
              <a:rPr lang="ko-KR" altLang="en-US" sz="1800" dirty="0">
                <a:solidFill>
                  <a:schemeClr val="bg1"/>
                </a:solidFill>
              </a:rPr>
              <a:t>축에서 바라봤을 경우 </a:t>
            </a:r>
            <a:r>
              <a:rPr lang="ko-KR" altLang="en-US" sz="1800" dirty="0" err="1">
                <a:solidFill>
                  <a:schemeClr val="bg1"/>
                </a:solidFill>
              </a:rPr>
              <a:t>랜덤한</a:t>
            </a:r>
            <a:r>
              <a:rPr lang="ko-KR" altLang="en-US" sz="1800" dirty="0">
                <a:solidFill>
                  <a:schemeClr val="bg1"/>
                </a:solidFill>
              </a:rPr>
              <a:t> 각도만큼 회전시킨다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7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73AB993D-985D-402D-9473-1B6A7304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265841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1244C4E-421D-4CF3-A62D-AC6A67E1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39A2D-97B9-4F16-B63C-461D3A8B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ko-KR" altLang="en-US" sz="2400"/>
              <a:t>위에서 봤을 때 원</a:t>
            </a:r>
            <a:endParaRPr lang="en-US" altLang="ko-KR" sz="2400"/>
          </a:p>
          <a:p>
            <a:r>
              <a:rPr lang="ko-KR" altLang="en-US" sz="2400"/>
              <a:t>앞에서 봤을 때 삼각형</a:t>
            </a:r>
            <a:endParaRPr lang="en-US" altLang="ko-KR" sz="2400"/>
          </a:p>
          <a:p>
            <a:r>
              <a:rPr lang="ko-KR" altLang="en-US" sz="2400"/>
              <a:t>옆에서 봤을 때 사각형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02FD2B8-540B-45C3-A94F-DE09D04B19EC}"/>
                  </a:ext>
                </a:extLst>
              </p14:cNvPr>
              <p14:cNvContentPartPr/>
              <p14:nvPr/>
            </p14:nvContentPartPr>
            <p14:xfrm>
              <a:off x="1006446" y="965014"/>
              <a:ext cx="3412551" cy="469005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02FD2B8-540B-45C3-A94F-DE09D04B19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326" y="958895"/>
                <a:ext cx="3424791" cy="47022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4565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8ED85F-DCEE-4B50-802E-71A6E3E12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D95D04-7306-462A-9CD5-7026A4FD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입력할 수 있는 그림들의 예시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858D8F87-8EAF-45E4-A9D9-14199DE16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57" y="2370728"/>
            <a:ext cx="1478590" cy="1478590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C1118C-8D93-4F45-B3DD-9183EDCB6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6" y="2370728"/>
            <a:ext cx="1478590" cy="14785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9936F8-F164-485D-B913-D755F6FB1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75" y="2370728"/>
            <a:ext cx="1478590" cy="14785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C75F95-401D-49E1-BC3A-2F08E8D0B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57" y="4294855"/>
            <a:ext cx="1478590" cy="147859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4A741B-017F-4208-8E50-6607B8977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66" y="4294855"/>
            <a:ext cx="1478590" cy="14785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2EE8017-860B-4095-9801-5795273CB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274" y="4294854"/>
            <a:ext cx="1478589" cy="14785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6F8E2-DF3E-4C24-A71D-D8EE24E319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50" y="4294854"/>
            <a:ext cx="1478589" cy="14785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72C424-B02B-4BA2-A728-BADF31A23A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50" y="2370728"/>
            <a:ext cx="1478589" cy="147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69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6B74350-4CE8-4AF6-8326-E14BD29D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944" y="1481342"/>
            <a:ext cx="5455917" cy="1650414"/>
          </a:xfrm>
          <a:prstGeom prst="rect">
            <a:avLst/>
          </a:prstGeom>
        </p:spPr>
      </p:pic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6D2BD7E-339D-44B2-8253-2BA94D48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04" y="1481342"/>
            <a:ext cx="5455917" cy="16504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D530CD-992C-4EA2-8DEB-B3F8E5AB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입력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CB7E7-8556-48E6-980F-C0E1B59D7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>
                <a:solidFill>
                  <a:srgbClr val="FFBF5F"/>
                </a:solidFill>
              </a:rPr>
              <a:t>GUI</a:t>
            </a:r>
            <a:r>
              <a:rPr lang="ko-KR" altLang="en-US" sz="2000">
                <a:solidFill>
                  <a:srgbClr val="FFBF5F"/>
                </a:solidFill>
              </a:rPr>
              <a:t>를 통해 값들을 입력한다</a:t>
            </a:r>
            <a:r>
              <a:rPr lang="en-US" altLang="ko-KR" sz="2000">
                <a:solidFill>
                  <a:srgbClr val="FFBF5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919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C867A3E-FF80-4403-8D2B-4578CAE61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1" b="-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BC28ED0-C226-4894-A519-735FC761B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</a:rPr>
              <a:t>연산중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608C9-DA73-4547-B663-3285B651E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en-US" altLang="ko-KR" sz="1800" dirty="0" err="1">
                <a:solidFill>
                  <a:schemeClr val="bg1"/>
                </a:solidFill>
              </a:rPr>
              <a:t>parfor</a:t>
            </a:r>
            <a:r>
              <a:rPr lang="ko-KR" altLang="en-US" sz="1800" dirty="0">
                <a:solidFill>
                  <a:schemeClr val="bg1"/>
                </a:solidFill>
              </a:rPr>
              <a:t>문을 통한 병렬처리로 인해 모든 코어가 작업을 처리한다</a:t>
            </a:r>
            <a:r>
              <a:rPr lang="en-US" altLang="ko-KR" sz="1800" dirty="0">
                <a:solidFill>
                  <a:schemeClr val="bg1"/>
                </a:solidFill>
              </a:rPr>
              <a:t>.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23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5B33519-4F4A-49AE-97B6-0FE569742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508451"/>
            <a:ext cx="6553545" cy="58490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5352CE3D-DA2C-41F3-AFFB-3C0CBA66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출력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769865-434F-491A-A7B2-9E2C5E0ED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 x, y, z</a:t>
            </a:r>
            <a:r>
              <a:rPr lang="ko-KR" altLang="en-US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축에서 바라봤을 때 각각 삼각형</a:t>
            </a:r>
            <a:r>
              <a:rPr lang="en-US" altLang="ko-KR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사각형</a:t>
            </a:r>
            <a:r>
              <a:rPr lang="en-US" altLang="ko-KR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원이 되는 점들의 집합이다</a:t>
            </a:r>
            <a:r>
              <a:rPr lang="en-US" altLang="ko-KR" sz="2000" kern="1200">
                <a:solidFill>
                  <a:srgbClr val="FBBF60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1613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40BF962F-4C6F-461E-86F2-C43F56CC93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8">
            <a:extLst>
              <a:ext uri="{FF2B5EF4-FFF2-40B4-BE49-F238E27FC236}">
                <a16:creationId xmlns:a16="http://schemas.microsoft.com/office/drawing/2014/main" id="{2E94A4F7-38E4-45EA-8E2E-CE1B5766B4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D64B4B7-0DE0-4F08-B4EA-FC35D1292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88" y="3393054"/>
            <a:ext cx="5170711" cy="1564140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6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452B4E-1D5A-4F81-AE14-EF6F2A0A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en-US" altLang="ko-KR" kern="1200">
                <a:latin typeface="+mj-lt"/>
                <a:ea typeface="+mj-ea"/>
                <a:cs typeface="+mj-cs"/>
              </a:rPr>
              <a:t>2</a:t>
            </a:r>
            <a:r>
              <a:rPr lang="ko-KR" altLang="en-US" kern="1200">
                <a:latin typeface="+mj-lt"/>
                <a:ea typeface="+mj-ea"/>
                <a:cs typeface="+mj-cs"/>
              </a:rPr>
              <a:t>방향 입력 예시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50A9FB-C810-4C20-B050-E88FF5899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3288"/>
                <a:ext cx="3603171" cy="3639684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0" indent="0" latinLnBrk="0">
                  <a:buNone/>
                </a:pPr>
                <a:r>
                  <a:rPr lang="ko-KR" altLang="en-US"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같은 방향벡터와 회전각도와 그림을 </a:t>
                </a:r>
                <a:r>
                  <a:rPr lang="en-US" altLang="ko-KR"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2</a:t>
                </a:r>
                <a:r>
                  <a:rPr lang="ko-KR" altLang="en-US"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번 입력하면 된다</a:t>
                </a:r>
                <a:r>
                  <a:rPr lang="en-US" altLang="ko-KR"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indent="0" latinLnBrk="0">
                  <a:buNone/>
                </a:pPr>
                <a:r>
                  <a:rPr lang="ko-KR" altLang="en-US" sz="2000">
                    <a:solidFill>
                      <a:schemeClr val="bg1"/>
                    </a:solidFill>
                  </a:rPr>
                  <a:t>여기서는 </a:t>
                </a:r>
                <a:r>
                  <a:rPr lang="en-US" altLang="ko-KR" sz="2000">
                    <a:solidFill>
                      <a:schemeClr val="bg1"/>
                    </a:solidFill>
                  </a:rPr>
                  <a:t>(1, 2, 3)</a:t>
                </a:r>
                <a:r>
                  <a:rPr lang="ko-KR" altLang="en-US" sz="2000">
                    <a:solidFill>
                      <a:schemeClr val="bg1"/>
                    </a:solidFill>
                  </a:rPr>
                  <a:t>에서 바라봤을 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sz="2000">
                    <a:solidFill>
                      <a:schemeClr val="bg1"/>
                    </a:solidFill>
                  </a:rPr>
                  <a:t>/4</a:t>
                </a:r>
                <a:r>
                  <a:rPr lang="ko-KR" altLang="en-US" sz="2000">
                    <a:solidFill>
                      <a:schemeClr val="bg1"/>
                    </a:solidFill>
                  </a:rPr>
                  <a:t>만큼 회전시킨 별 모양</a:t>
                </a:r>
                <a:r>
                  <a:rPr lang="en-US" altLang="ko-KR" sz="200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200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2000">
                    <a:solidFill>
                      <a:schemeClr val="bg1"/>
                    </a:solidFill>
                  </a:rPr>
                  <a:t>(-1, 4, 2)</a:t>
                </a:r>
                <a:r>
                  <a:rPr lang="ko-KR" altLang="en-US" sz="2000">
                    <a:solidFill>
                      <a:schemeClr val="bg1"/>
                    </a:solidFill>
                  </a:rPr>
                  <a:t>에서 바라봤을 때 하트 모양이 되도록 입력하였다</a:t>
                </a:r>
                <a:r>
                  <a:rPr lang="en-US" altLang="ko-KR" sz="2000">
                    <a:solidFill>
                      <a:schemeClr val="bg1"/>
                    </a:solidFill>
                  </a:rPr>
                  <a:t>.</a:t>
                </a:r>
                <a:endParaRPr lang="ko-KR" altLang="ko-KR" sz="20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50A9FB-C810-4C20-B050-E88FF5899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3288"/>
                <a:ext cx="3603171" cy="3639684"/>
              </a:xfrm>
              <a:blipFill>
                <a:blip r:embed="rId3"/>
                <a:stretch>
                  <a:fillRect l="-1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40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D4115C88-1161-43F7-9A27-75AA3411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017664"/>
            <a:ext cx="3425609" cy="2577770"/>
          </a:xfrm>
          <a:prstGeom prst="rect">
            <a:avLst/>
          </a:prstGeom>
        </p:spPr>
      </p:pic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5EBF141A-749A-424C-8BA7-AF93FA19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031928"/>
            <a:ext cx="3433324" cy="254924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E74C2425-4E0D-4E7F-9B97-485E5EA67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1023496"/>
            <a:ext cx="3423916" cy="26107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BD3544A-18FD-4FFC-AFF9-5B2BFC72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출력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01C52-7494-4126-890E-97F108C8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ko-KR" altLang="en-US" sz="2000">
                <a:solidFill>
                  <a:srgbClr val="0169DF"/>
                </a:solidFill>
              </a:rPr>
              <a:t>실제로 존재할 수 없는 모양이기 때문에 하트의 끝부분이 약간 잘렸다</a:t>
            </a:r>
            <a:r>
              <a:rPr lang="en-US" altLang="ko-KR" sz="2000">
                <a:solidFill>
                  <a:srgbClr val="0169D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3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51A6581-B274-44CE-B693-39D97708D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74191"/>
            <a:ext cx="3425609" cy="2864717"/>
          </a:xfrm>
          <a:prstGeom prst="rect">
            <a:avLst/>
          </a:prstGeom>
        </p:spPr>
      </p:pic>
      <p:pic>
        <p:nvPicPr>
          <p:cNvPr id="6" name="그림 5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96AE0D85-D4B0-464F-A6C8-AE11842C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916053"/>
            <a:ext cx="3433324" cy="278099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87C02D4-A9F7-4660-B53E-DD48116E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890819"/>
            <a:ext cx="3423916" cy="28760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A520FB-EA78-485E-8E10-65B0D778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dirty="0">
                <a:solidFill>
                  <a:schemeClr val="bg1"/>
                </a:solidFill>
              </a:rPr>
              <a:t>여러가지 모델들 </a:t>
            </a:r>
            <a:r>
              <a:rPr lang="en-US" altLang="ko-KR" sz="5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A18E6-F572-45E2-BF51-032ADFC79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dirty="0">
                <a:solidFill>
                  <a:srgbClr val="FECA3E"/>
                </a:solidFill>
              </a:rPr>
              <a:t>X, Y, Z</a:t>
            </a:r>
            <a:r>
              <a:rPr lang="ko-KR" altLang="en-US" sz="2000" dirty="0">
                <a:solidFill>
                  <a:srgbClr val="FECA3E"/>
                </a:solidFill>
              </a:rPr>
              <a:t>축에서 봤을 때 </a:t>
            </a:r>
            <a:r>
              <a:rPr lang="ko-KR" altLang="en-US" sz="2000" dirty="0" err="1">
                <a:solidFill>
                  <a:srgbClr val="FECA3E"/>
                </a:solidFill>
              </a:rPr>
              <a:t>육각별</a:t>
            </a:r>
            <a:endParaRPr lang="ko-KR" altLang="en-US" sz="2000" dirty="0">
              <a:solidFill>
                <a:srgbClr val="FECA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5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69D31474-3873-44D0-94CD-AAA423555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9657" y="961812"/>
            <a:ext cx="6686084" cy="49309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74C7A9-7F5E-426A-AFAE-303F0E07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여러가지 모델들 </a:t>
            </a:r>
            <a:r>
              <a:rPr lang="en-US" altLang="ko-K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20167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34F4C5D-7038-4C4F-883F-2C269D5D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940588"/>
            <a:ext cx="3425609" cy="27319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04CDBB-D1F1-41BF-AB86-D69DEB4A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947139"/>
            <a:ext cx="3433324" cy="271882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BD6B6A5-80D5-41BD-86E7-3C3F645D0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959297"/>
            <a:ext cx="3423916" cy="27391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869C70-4883-45ED-A6F6-389C6D02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 dirty="0">
                <a:solidFill>
                  <a:schemeClr val="bg1"/>
                </a:solidFill>
              </a:rPr>
              <a:t>여러가지 모델들 </a:t>
            </a:r>
            <a:r>
              <a:rPr lang="en-US" altLang="ko-KR" sz="5400" dirty="0">
                <a:solidFill>
                  <a:schemeClr val="bg1"/>
                </a:solidFill>
              </a:rPr>
              <a:t>2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B5C5A-0A2D-4BFD-BDBC-AB604CDAC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 dirty="0">
                <a:solidFill>
                  <a:srgbClr val="FECF51"/>
                </a:solidFill>
              </a:rPr>
              <a:t>X, Y, Z</a:t>
            </a:r>
            <a:r>
              <a:rPr lang="ko-KR" altLang="en-US" sz="2000" dirty="0">
                <a:solidFill>
                  <a:srgbClr val="FECF51"/>
                </a:solidFill>
              </a:rPr>
              <a:t>축에서 봤을 때 </a:t>
            </a:r>
            <a:r>
              <a:rPr lang="ko-KR" altLang="en-US" sz="2000" dirty="0" err="1">
                <a:solidFill>
                  <a:srgbClr val="FECF51"/>
                </a:solidFill>
              </a:rPr>
              <a:t>오각별</a:t>
            </a:r>
            <a:endParaRPr lang="ko-KR" altLang="en-US" sz="2000" dirty="0">
              <a:solidFill>
                <a:srgbClr val="FECF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71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지도, 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E017F5D3-F0F4-4AAF-8B58-01CD60B02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0759" y="961812"/>
            <a:ext cx="6403880" cy="49309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B5E544-CC08-4425-AC2B-38F09CF0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여러가지 모델들 </a:t>
            </a:r>
            <a:r>
              <a:rPr lang="en-US" altLang="ko-K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1669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5" name="그림 4" descr="개체, 하늘, 안테나이(가) 표시된 사진&#10;&#10;매우 높은 신뢰도로 생성된 설명">
            <a:extLst>
              <a:ext uri="{FF2B5EF4-FFF2-40B4-BE49-F238E27FC236}">
                <a16:creationId xmlns:a16="http://schemas.microsoft.com/office/drawing/2014/main" id="{9476F12B-20F2-4337-8F8E-E4554B2F2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9" r="2" b="984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8BFF2C-CAB9-476F-BC2A-4DFD8458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BA560-81C0-4436-9864-078909D2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solidFill>
                  <a:schemeClr val="bg1"/>
                </a:solidFill>
              </a:rPr>
              <a:t>임의의 방향에서의 평면에 그려진 도형들을 조합하여 물체를 생성</a:t>
            </a:r>
          </a:p>
        </p:txBody>
      </p:sp>
    </p:spTree>
    <p:extLst>
      <p:ext uri="{BB962C8B-B14F-4D97-AF65-F5344CB8AC3E}">
        <p14:creationId xmlns:p14="http://schemas.microsoft.com/office/powerpoint/2010/main" val="2518605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B924-1B87-43FC-B7C7-B112D5C51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D2B705-4A9B-408D-AA80-4F41045E09D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E2756-0FC4-4155-83E7-58AAAB63E75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67F1E748-E3B8-4407-80BA-91BB328C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004818"/>
            <a:ext cx="3425609" cy="2603462"/>
          </a:xfrm>
          <a:prstGeom prst="rect">
            <a:avLst/>
          </a:prstGeom>
        </p:spPr>
      </p:pic>
      <p:pic>
        <p:nvPicPr>
          <p:cNvPr id="5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CCD839B5-1E36-4893-A541-C40BB90D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019053"/>
            <a:ext cx="3433324" cy="25749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CDF1C514-2D90-41AD-A005-1E924BE1F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963577"/>
            <a:ext cx="3423916" cy="27305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A7E944-5EED-4920-86AC-9F4271770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여러가지 모델들 </a:t>
            </a:r>
            <a:r>
              <a:rPr lang="en-US" altLang="ko-KR" sz="5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21A15-4E83-4630-806D-14B9111A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1900">
                <a:solidFill>
                  <a:srgbClr val="F6C952"/>
                </a:solidFill>
              </a:rPr>
              <a:t>(1, 1, 1)</a:t>
            </a:r>
            <a:r>
              <a:rPr lang="ko-KR" altLang="en-US" sz="1900">
                <a:solidFill>
                  <a:srgbClr val="F6C952"/>
                </a:solidFill>
              </a:rPr>
              <a:t>에서 봤을 때 하트</a:t>
            </a:r>
            <a:r>
              <a:rPr lang="en-US" altLang="ko-KR" sz="1900">
                <a:solidFill>
                  <a:srgbClr val="F6C952"/>
                </a:solidFill>
              </a:rPr>
              <a:t>, (-1, 1, 2)</a:t>
            </a:r>
            <a:r>
              <a:rPr lang="ko-KR" altLang="en-US" sz="1900">
                <a:solidFill>
                  <a:srgbClr val="F6C952"/>
                </a:solidFill>
              </a:rPr>
              <a:t>에서 봤을 때 화살표</a:t>
            </a:r>
            <a:r>
              <a:rPr lang="en-US" altLang="ko-KR" sz="1900">
                <a:solidFill>
                  <a:srgbClr val="F6C952"/>
                </a:solidFill>
              </a:rPr>
              <a:t>, Z</a:t>
            </a:r>
            <a:r>
              <a:rPr lang="ko-KR" altLang="en-US" sz="1900">
                <a:solidFill>
                  <a:srgbClr val="F6C952"/>
                </a:solidFill>
              </a:rPr>
              <a:t>축에서 봤을 때 육각형</a:t>
            </a:r>
          </a:p>
        </p:txBody>
      </p:sp>
    </p:spTree>
    <p:extLst>
      <p:ext uri="{BB962C8B-B14F-4D97-AF65-F5344CB8AC3E}">
        <p14:creationId xmlns:p14="http://schemas.microsoft.com/office/powerpoint/2010/main" val="1015721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30C22E-A06A-4A9F-A382-4D5E470F6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588" y="961812"/>
            <a:ext cx="5870222" cy="49309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4CF3AF-46A2-4D3D-9F68-BD0614A0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여러가지 모델들 </a:t>
            </a:r>
            <a:r>
              <a:rPr lang="en-US" altLang="ko-KR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42874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5A73AFDA-C4AD-45AD-9EDE-947049CB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1" y="307731"/>
            <a:ext cx="4890075" cy="3997637"/>
          </a:xfrm>
          <a:prstGeom prst="rect">
            <a:avLst/>
          </a:prstGeom>
        </p:spPr>
      </p:pic>
      <p:pic>
        <p:nvPicPr>
          <p:cNvPr id="5" name="그림 4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CEF16B0C-A14F-4E19-A241-054F325D0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01" y="307731"/>
            <a:ext cx="5108801" cy="399763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F67A455-58AA-4E7A-8CAA-ADDCFAB2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400">
                <a:solidFill>
                  <a:schemeClr val="bg1"/>
                </a:solidFill>
              </a:rPr>
              <a:t>여러가지 모델들 </a:t>
            </a:r>
            <a:r>
              <a:rPr lang="en-US" altLang="ko-KR" sz="5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7AD7EF-ACB6-4BD3-A8EF-2A3BE1179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latinLnBrk="0">
              <a:buNone/>
            </a:pPr>
            <a:r>
              <a:rPr lang="en-US" altLang="ko-KR" sz="2000">
                <a:solidFill>
                  <a:srgbClr val="FDD052"/>
                </a:solidFill>
              </a:rPr>
              <a:t>(1, 0, 0)</a:t>
            </a:r>
            <a:r>
              <a:rPr lang="ko-KR" altLang="en-US" sz="2000">
                <a:solidFill>
                  <a:srgbClr val="FDD052"/>
                </a:solidFill>
              </a:rPr>
              <a:t>에서 봤을 때 별</a:t>
            </a:r>
            <a:r>
              <a:rPr lang="en-US" altLang="ko-KR" sz="2000">
                <a:solidFill>
                  <a:srgbClr val="FDD052"/>
                </a:solidFill>
              </a:rPr>
              <a:t>, (1, 1, 1)</a:t>
            </a:r>
            <a:r>
              <a:rPr lang="ko-KR" altLang="en-US" sz="2000">
                <a:solidFill>
                  <a:srgbClr val="FDD052"/>
                </a:solidFill>
              </a:rPr>
              <a:t>에서 봤을 때 링</a:t>
            </a:r>
          </a:p>
        </p:txBody>
      </p:sp>
    </p:spTree>
    <p:extLst>
      <p:ext uri="{BB962C8B-B14F-4D97-AF65-F5344CB8AC3E}">
        <p14:creationId xmlns:p14="http://schemas.microsoft.com/office/powerpoint/2010/main" val="97374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24A55A14-75D7-42C7-8EF4-30BEF650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926240"/>
            <a:ext cx="6553545" cy="50134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AEF01F48-63C3-49C0-B5D1-53F33ED4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여러가지 모델들 </a:t>
            </a:r>
            <a:r>
              <a:rPr lang="en-US" altLang="ko-KR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24476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42013A-024B-468A-85E5-98C651221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수행 시간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540C94-CC24-4584-996B-3ADC7C233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/>
                  <a:t>nXn px</a:t>
                </a:r>
                <a:r>
                  <a:rPr lang="ko-KR" altLang="en-US" sz="2000"/>
                  <a:t>의 도형 </a:t>
                </a:r>
                <a:r>
                  <a:rPr lang="en-US" altLang="ko-KR" sz="2000"/>
                  <a:t>3</a:t>
                </a:r>
                <a:r>
                  <a:rPr lang="ko-KR" altLang="en-US" sz="2000"/>
                  <a:t>장을 조합할 경우 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/>
                  <a:t>개의 점을 상수 번만큼 확인해야 하므로 시간 복잡도는</a:t>
                </a:r>
                <a:r>
                  <a:rPr lang="en-US" altLang="ko-KR" sz="2000"/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/>
                  <a:t>이다</a:t>
                </a:r>
                <a:r>
                  <a:rPr lang="en-US" altLang="ko-KR" sz="2000"/>
                  <a:t>.</a:t>
                </a:r>
              </a:p>
              <a:p>
                <a:r>
                  <a:rPr lang="ko-KR" altLang="en-US" sz="2000"/>
                  <a:t>도형의 모양에 따라 수행시간은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sz="2000"/>
                  <a:t>까지도 길어질 수 있다</a:t>
                </a:r>
                <a:r>
                  <a:rPr lang="en-US" altLang="ko-KR" sz="2000"/>
                  <a:t>.</a:t>
                </a:r>
              </a:p>
              <a:p>
                <a:r>
                  <a:rPr lang="ko-KR" altLang="en-US" sz="2000"/>
                  <a:t>쿼드코어 컴퓨터를 기준으로 </a:t>
                </a:r>
                <a:r>
                  <a:rPr lang="en-US" altLang="ko-KR" sz="2000"/>
                  <a:t>41X41px 3</a:t>
                </a:r>
                <a:r>
                  <a:rPr lang="ko-KR" altLang="en-US" sz="2000"/>
                  <a:t>장을 조합할 경우 약 </a:t>
                </a:r>
                <a:r>
                  <a:rPr lang="en-US" altLang="ko-KR" sz="2000"/>
                  <a:t>1</a:t>
                </a:r>
                <a:r>
                  <a:rPr lang="ko-KR" altLang="en-US" sz="2000"/>
                  <a:t>분</a:t>
                </a:r>
                <a:r>
                  <a:rPr lang="en-US" altLang="ko-KR" sz="2000"/>
                  <a:t>, 81X81px</a:t>
                </a:r>
                <a:r>
                  <a:rPr lang="ko-KR" altLang="en-US" sz="2000"/>
                  <a:t> </a:t>
                </a:r>
                <a:r>
                  <a:rPr lang="en-US" altLang="ko-KR" sz="2000"/>
                  <a:t>3</a:t>
                </a:r>
                <a:r>
                  <a:rPr lang="ko-KR" altLang="en-US" sz="2000"/>
                  <a:t>장을 조합할 경우 약 </a:t>
                </a:r>
                <a:r>
                  <a:rPr lang="en-US" altLang="ko-KR" sz="2000"/>
                  <a:t>5~10</a:t>
                </a:r>
                <a:r>
                  <a:rPr lang="ko-KR" altLang="en-US" sz="2000"/>
                  <a:t>분이 걸린다</a:t>
                </a:r>
                <a:r>
                  <a:rPr lang="en-US" altLang="ko-KR" sz="2000"/>
                  <a:t>.</a:t>
                </a:r>
              </a:p>
              <a:p>
                <a:endParaRPr lang="ko-KR" altLang="en-US" sz="200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540C94-CC24-4584-996B-3ADC7C233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  <a:blipFill>
                <a:blip r:embed="rId2"/>
                <a:stretch>
                  <a:fillRect l="-522" t="-1615" r="-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026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2E5CA0E-7944-405B-9286-3AC71B1E08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ko-KR" altLang="en-US" dirty="0"/>
                  <a:t>수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/>
                  <a:t>이 되는 그림의 예시</a:t>
                </a:r>
              </a:p>
            </p:txBody>
          </p:sp>
        </mc:Choice>
        <mc:Fallback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12E5CA0E-7944-405B-9286-3AC71B1E08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79FA8B-51D6-4EFF-BA0F-2D0B57A89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9555" y="1456236"/>
            <a:ext cx="5157124" cy="51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99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4284377E-1B78-454A-9410-D4491201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문제 정의</a:t>
            </a:r>
          </a:p>
        </p:txBody>
      </p:sp>
    </p:spTree>
    <p:extLst>
      <p:ext uri="{BB962C8B-B14F-4D97-AF65-F5344CB8AC3E}">
        <p14:creationId xmlns:p14="http://schemas.microsoft.com/office/powerpoint/2010/main" val="3388572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7" descr="하늘이(가) 표시된 사진&#10;&#10;높은 신뢰도로 생성된 설명">
            <a:extLst>
              <a:ext uri="{FF2B5EF4-FFF2-40B4-BE49-F238E27FC236}">
                <a16:creationId xmlns:a16="http://schemas.microsoft.com/office/drawing/2014/main" id="{9FDB073B-10C2-4B17-B7A7-6751A3211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35928"/>
            <a:ext cx="6780700" cy="4983814"/>
          </a:xfrm>
          <a:prstGeom prst="rect">
            <a:avLst/>
          </a:prstGeom>
        </p:spPr>
      </p:pic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3C7D15-3EAE-4FEA-A603-ECBD3629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임의의 방향에서</a:t>
            </a:r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ko-KR" altLang="en-US" sz="3600" dirty="0">
                <a:solidFill>
                  <a:schemeClr val="bg1"/>
                </a:solidFill>
              </a:rPr>
              <a:t>바라본</a:t>
            </a:r>
            <a:r>
              <a:rPr lang="ko-KR" alt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평면</a:t>
            </a:r>
          </a:p>
        </p:txBody>
      </p:sp>
    </p:spTree>
    <p:extLst>
      <p:ext uri="{BB962C8B-B14F-4D97-AF65-F5344CB8AC3E}">
        <p14:creationId xmlns:p14="http://schemas.microsoft.com/office/powerpoint/2010/main" val="179313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638B98-4D30-467D-840B-CC1E5EFC7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ko-KR" altLang="en-US"/>
              <a:t>임의의 방향에서 바라본 평면의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97D2622-F799-47BF-9596-5EBE31A0C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sz="2000" dirty="0"/>
                  <a:t>공간은 오른손 좌표계이다</a:t>
                </a:r>
                <a:r>
                  <a:rPr lang="en-US" altLang="ko-KR" sz="2000" dirty="0"/>
                  <a:t>.</a:t>
                </a:r>
              </a:p>
              <a:p>
                <a:r>
                  <a:rPr lang="ko-KR" altLang="en-US" sz="2000" dirty="0"/>
                  <a:t>평면의 법석벡터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ko-KR" altLang="en-US" sz="2000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임의의 값이다</a:t>
                </a:r>
                <a:r>
                  <a:rPr lang="en-US" altLang="ko-KR" sz="2000" dirty="0"/>
                  <a:t>.</a:t>
                </a:r>
              </a:p>
              <a:p>
                <a:r>
                  <a:rPr lang="ko-KR" altLang="en-US" sz="2000" dirty="0"/>
                  <a:t>평면의 </a:t>
                </a:r>
                <a:r>
                  <a:rPr lang="en-US" altLang="ko-KR" sz="2000" dirty="0"/>
                  <a:t>X</a:t>
                </a:r>
                <a:r>
                  <a:rPr lang="ko-KR" altLang="en-US" sz="2000" dirty="0"/>
                  <a:t>축</a:t>
                </a:r>
                <a:r>
                  <a:rPr lang="en-US" altLang="ko-KR" sz="20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</m:e>
                    </m:acc>
                  </m:oMath>
                </a14:m>
                <a:r>
                  <a:rPr lang="en-US" altLang="ko-KR" sz="2000" dirty="0"/>
                  <a:t>) </a:t>
                </a:r>
                <a:r>
                  <a:rPr lang="ko-KR" altLang="en-US" sz="2000" dirty="0"/>
                  <a:t>은 공간의 </a:t>
                </a:r>
                <a:r>
                  <a:rPr lang="en-US" altLang="ko-KR" sz="2000" dirty="0"/>
                  <a:t>XY</a:t>
                </a:r>
                <a:r>
                  <a:rPr lang="ko-KR" altLang="en-US" sz="2000" dirty="0"/>
                  <a:t>평면과 평행하다</a:t>
                </a:r>
                <a:r>
                  <a:rPr lang="en-US" altLang="ko-KR" sz="2000" dirty="0"/>
                  <a:t>.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</m:e>
                    </m:acc>
                  </m:oMath>
                </a14:m>
                <a:r>
                  <a:rPr lang="ko-KR" altLang="en-US" sz="2000" dirty="0"/>
                  <a:t>의 </a:t>
                </a:r>
                <a:r>
                  <a:rPr lang="en-US" altLang="ko-KR" sz="2000" dirty="0"/>
                  <a:t>Z</a:t>
                </a:r>
                <a:r>
                  <a:rPr lang="ko-KR" altLang="en-US" sz="2000" dirty="0"/>
                  <a:t>성분은 </a:t>
                </a:r>
                <a:r>
                  <a:rPr lang="en-US" altLang="ko-KR" sz="2000" dirty="0"/>
                  <a:t>0)</a:t>
                </a:r>
              </a:p>
              <a:p>
                <a:r>
                  <a:rPr lang="ko-KR" altLang="en-US" sz="2000" dirty="0"/>
                  <a:t>평면을 공간에 놓았을 때 평면의 원점 </a:t>
                </a:r>
                <a:r>
                  <a:rPr lang="en-US" altLang="ko-KR" sz="2000" dirty="0"/>
                  <a:t>O`</a:t>
                </a:r>
                <a:r>
                  <a:rPr lang="ko-KR" altLang="en-US" sz="2000" dirty="0"/>
                  <a:t>에서의 </a:t>
                </a:r>
                <a:r>
                  <a:rPr lang="ko-KR" altLang="en-US" sz="2000" dirty="0" err="1"/>
                  <a:t>법선벡터</a:t>
                </a:r>
                <a:r>
                  <a:rPr lang="ko-KR" alt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000" dirty="0"/>
                  <a:t>는 공간의 원점 </a:t>
                </a:r>
                <a:r>
                  <a:rPr lang="en-US" altLang="ko-KR" sz="2000" dirty="0"/>
                  <a:t>O</a:t>
                </a:r>
                <a:r>
                  <a:rPr lang="ko-KR" altLang="en-US" sz="2000" dirty="0"/>
                  <a:t>를 지난다</a:t>
                </a:r>
                <a:r>
                  <a:rPr lang="en-US" altLang="ko-KR" sz="2000" dirty="0"/>
                  <a:t>.(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altLang="ko-KR" sz="2000" dirty="0"/>
                  <a:t>)</a:t>
                </a:r>
              </a:p>
              <a:p>
                <a:r>
                  <a:rPr lang="ko-KR" altLang="en-US" sz="2000" dirty="0"/>
                  <a:t>공간의 </a:t>
                </a:r>
                <a:r>
                  <a:rPr lang="en-US" altLang="ko-KR" sz="2000" dirty="0"/>
                  <a:t>Z</a:t>
                </a:r>
                <a:r>
                  <a:rPr lang="ko-KR" altLang="en-US" sz="2000" dirty="0"/>
                  <a:t>축에서 봤을 때 평면의 </a:t>
                </a:r>
                <a:r>
                  <a:rPr lang="en-US" altLang="ko-KR" sz="2000" dirty="0"/>
                  <a:t>X</a:t>
                </a:r>
                <a:r>
                  <a:rPr lang="ko-KR" altLang="en-US" sz="2000" dirty="0"/>
                  <a:t>축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</m:e>
                    </m:acc>
                  </m:oMath>
                </a14:m>
                <a:r>
                  <a:rPr lang="en-US" altLang="ko-KR" sz="2000" dirty="0"/>
                  <a:t>)</a:t>
                </a:r>
                <a:r>
                  <a:rPr lang="ko-KR" altLang="en-US" sz="2000" dirty="0"/>
                  <a:t>은 반시계방향이다</a:t>
                </a:r>
                <a:r>
                  <a:rPr lang="en-US" altLang="ko-KR" sz="2000" dirty="0"/>
                  <a:t>. 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</m:e>
                    </m:ac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`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sz="2000" dirty="0"/>
                  <a:t>)</a:t>
                </a:r>
              </a:p>
              <a:p>
                <a:r>
                  <a:rPr lang="ko-KR" altLang="en-US" sz="2000" dirty="0"/>
                  <a:t>평면에 그려진 도형은 임의의 도형이다</a:t>
                </a:r>
                <a:r>
                  <a:rPr lang="en-US" altLang="ko-KR" sz="2000" dirty="0"/>
                  <a:t>.</a:t>
                </a:r>
                <a:endParaRPr lang="ko-KR" altLang="ko-KR" sz="2000" dirty="0"/>
              </a:p>
              <a:p>
                <a:r>
                  <a:rPr lang="ko-KR" altLang="en-US" sz="2000" dirty="0"/>
                  <a:t>바라보는 평면은 총 </a:t>
                </a:r>
                <a:r>
                  <a:rPr lang="en-US" altLang="ko-KR" sz="2000" dirty="0"/>
                  <a:t>3</a:t>
                </a:r>
                <a:r>
                  <a:rPr lang="ko-KR" altLang="en-US" sz="2000" dirty="0"/>
                  <a:t>개이다</a:t>
                </a:r>
                <a:r>
                  <a:rPr lang="en-US" altLang="ko-KR" sz="2000" dirty="0"/>
                  <a:t>.</a:t>
                </a:r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97D2622-F799-47BF-9596-5EBE31A0C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2022601"/>
                <a:ext cx="10515598" cy="4154361"/>
              </a:xfrm>
              <a:blipFill>
                <a:blip r:embed="rId2"/>
                <a:stretch>
                  <a:fillRect l="-522" t="-1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920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D618293-8163-41D7-BDE1-15776896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해결 전략</a:t>
            </a:r>
          </a:p>
        </p:txBody>
      </p:sp>
    </p:spTree>
    <p:extLst>
      <p:ext uri="{BB962C8B-B14F-4D97-AF65-F5344CB8AC3E}">
        <p14:creationId xmlns:p14="http://schemas.microsoft.com/office/powerpoint/2010/main" val="1179321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0E02442B-BFCE-4D94-A053-748333A3C5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4636008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그림 3" descr="개체, 안테나이(가) 표시된 사진&#10;&#10;매우 높은 신뢰도로 생성된 설명">
            <a:extLst>
              <a:ext uri="{FF2B5EF4-FFF2-40B4-BE49-F238E27FC236}">
                <a16:creationId xmlns:a16="http://schemas.microsoft.com/office/drawing/2014/main" id="{246D2376-3C38-43ED-BFF8-833BF0072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06" r="2" b="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64170BA-49C1-448D-B86A-8F862103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endParaRPr lang="ko-KR" altLang="en-US" sz="3600">
              <a:solidFill>
                <a:schemeClr val="bg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2675F-27C0-418A-9C4C-A6FD3AC84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67036" cy="3779520"/>
          </a:xfrm>
        </p:spPr>
        <p:txBody>
          <a:bodyPr>
            <a:normAutofit/>
          </a:bodyPr>
          <a:lstStyle/>
          <a:p>
            <a:r>
              <a:rPr lang="ko-KR" altLang="en-US" sz="1800">
                <a:solidFill>
                  <a:schemeClr val="bg1"/>
                </a:solidFill>
              </a:rPr>
              <a:t>원하는 모양을 점들의 집합으로 나눌 수 있다</a:t>
            </a:r>
            <a:r>
              <a:rPr lang="en-US" altLang="ko-KR" sz="180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800">
                <a:solidFill>
                  <a:schemeClr val="bg1"/>
                </a:solidFill>
              </a:rPr>
              <a:t>하지만 컴퓨터는 이산적이기 때문에 선들이 전부 서로 엇갈려 교점이 나오지 않을 가능성이 매우 높다</a:t>
            </a:r>
            <a:r>
              <a:rPr lang="en-US" altLang="ko-KR" sz="1800">
                <a:solidFill>
                  <a:schemeClr val="bg1"/>
                </a:solidFill>
              </a:rPr>
              <a:t>.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0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831</Words>
  <Application>Microsoft Office PowerPoint</Application>
  <PresentationFormat>와이드스크린</PresentationFormat>
  <Paragraphs>92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맑은 고딕</vt:lpstr>
      <vt:lpstr>Arial</vt:lpstr>
      <vt:lpstr>Calibri</vt:lpstr>
      <vt:lpstr>Cambria Math</vt:lpstr>
      <vt:lpstr>Office 테마</vt:lpstr>
      <vt:lpstr>공간조각</vt:lpstr>
      <vt:lpstr>아이디어</vt:lpstr>
      <vt:lpstr>PowerPoint 프레젠테이션</vt:lpstr>
      <vt:lpstr>PowerPoint 프레젠테이션</vt:lpstr>
      <vt:lpstr>문제 정의</vt:lpstr>
      <vt:lpstr>임의의 방향에서 바라본 평면</vt:lpstr>
      <vt:lpstr>임의의 방향에서 바라본 평면의 정의</vt:lpstr>
      <vt:lpstr>해결 전략</vt:lpstr>
      <vt:lpstr>PowerPoint 프레젠테이션</vt:lpstr>
      <vt:lpstr>PowerPoint 프레젠테이션</vt:lpstr>
      <vt:lpstr>PowerPoint 프레젠테이션</vt:lpstr>
      <vt:lpstr>계산 및 구현</vt:lpstr>
      <vt:lpstr>평면의 특성 계산식</vt:lpstr>
      <vt:lpstr>평면 위의 점을 지나는 직선을 구하는 함수</vt:lpstr>
      <vt:lpstr>평면 위의 선분을 지나는 평면을 구하는 함수</vt:lpstr>
      <vt:lpstr>도형으로부터 평면들을 구하는 함수 </vt:lpstr>
      <vt:lpstr>점들의 범위 계산식</vt:lpstr>
      <vt:lpstr>선분을 지나는 평면에  특정한 점의 포함 여부를 구하는 함수</vt:lpstr>
      <vt:lpstr>세 도형으로부터 점들의 집합을 구하는 함수</vt:lpstr>
      <vt:lpstr>점들을 출력하는 함수</vt:lpstr>
      <vt:lpstr>GUI 구현</vt:lpstr>
      <vt:lpstr>예외 처리</vt:lpstr>
      <vt:lpstr>평면끼리 평행하는 경우</vt:lpstr>
      <vt:lpstr>평면끼리 평행하는 경우</vt:lpstr>
      <vt:lpstr>Z축에서 바라보는 경우</vt:lpstr>
      <vt:lpstr>Z축에서 바라보는 경우</vt:lpstr>
      <vt:lpstr>2개의 도형으로 모델을 만들고 싶을 경우</vt:lpstr>
      <vt:lpstr>코드 예외 처리</vt:lpstr>
      <vt:lpstr>실행 결과</vt:lpstr>
      <vt:lpstr>입력할 수 있는 그림들의 예시</vt:lpstr>
      <vt:lpstr>입력 예시</vt:lpstr>
      <vt:lpstr>연산중</vt:lpstr>
      <vt:lpstr>출력 예시</vt:lpstr>
      <vt:lpstr>2방향 입력 예시</vt:lpstr>
      <vt:lpstr>출력 예시</vt:lpstr>
      <vt:lpstr>여러가지 모델들 1</vt:lpstr>
      <vt:lpstr>여러가지 모델들 1</vt:lpstr>
      <vt:lpstr>여러가지 모델들 2</vt:lpstr>
      <vt:lpstr>여러가지 모델들 2</vt:lpstr>
      <vt:lpstr>여러가지 모델들 3</vt:lpstr>
      <vt:lpstr>여러가지 모델들 3</vt:lpstr>
      <vt:lpstr>여러가지 모델들 4</vt:lpstr>
      <vt:lpstr>여러가지 모델들 4</vt:lpstr>
      <vt:lpstr>수행 시간</vt:lpstr>
      <vt:lpstr>수행 시간이 O(n^6 )이 되는 그림의 예시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조각하기</dc:title>
  <dc:creator>조정익</dc:creator>
  <cp:lastModifiedBy>조정익</cp:lastModifiedBy>
  <cp:revision>22</cp:revision>
  <dcterms:created xsi:type="dcterms:W3CDTF">2017-10-31T11:44:18Z</dcterms:created>
  <dcterms:modified xsi:type="dcterms:W3CDTF">2017-12-07T09:04:06Z</dcterms:modified>
</cp:coreProperties>
</file>